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5143500" type="screen16x9"/>
  <p:notesSz cx="6858000" cy="9144000"/>
  <p:embeddedFontLst>
    <p:embeddedFont>
      <p:font typeface="Alfa Slab One" charset="0"/>
      <p:regular r:id="rId14"/>
    </p:embeddedFont>
    <p:embeddedFont>
      <p:font typeface="Catamaran Medium" charset="0"/>
      <p:regular r:id="rId15"/>
      <p:bold r:id="rId16"/>
    </p:embeddedFont>
    <p:embeddedFont>
      <p:font typeface="Catamaran" charset="0"/>
      <p:regular r:id="rId17"/>
      <p:bold r:id="rId18"/>
    </p:embeddedFont>
    <p:embeddedFont>
      <p:font typeface="Catamaran Black" charset="0"/>
      <p:bold r:id="rId19"/>
    </p:embeddedFont>
    <p:embeddedFont>
      <p:font typeface="Alef" charset="-79"/>
      <p:regular r:id="rId20"/>
      <p:bold r:id="rId21"/>
    </p:embeddedFont>
    <p:embeddedFont>
      <p:font typeface="Catamaran ExtraBold" charset="0"/>
      <p:bold r:id="rId22"/>
    </p:embeddedFont>
    <p:embeddedFont>
      <p:font typeface="Pacifico" charset="-5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43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9" r:id="rId10"/>
    <p:sldLayoutId id="2147483670" r:id="rId11"/>
    <p:sldLayoutId id="2147483672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670167" y="1308969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Сравняване и изобразяване на десетични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дроби върху числов лъч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47"/>
          <p:cNvSpPr/>
          <p:nvPr/>
        </p:nvSpPr>
        <p:spPr>
          <a:xfrm>
            <a:off x="270607" y="197940"/>
            <a:ext cx="701400" cy="7014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7"/>
          <p:cNvSpPr/>
          <p:nvPr/>
        </p:nvSpPr>
        <p:spPr>
          <a:xfrm>
            <a:off x="255306" y="1137693"/>
            <a:ext cx="701400" cy="701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7"/>
          <p:cNvSpPr/>
          <p:nvPr/>
        </p:nvSpPr>
        <p:spPr>
          <a:xfrm>
            <a:off x="866693" y="4242053"/>
            <a:ext cx="701400" cy="7014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47"/>
          <p:cNvSpPr/>
          <p:nvPr/>
        </p:nvSpPr>
        <p:spPr>
          <a:xfrm>
            <a:off x="7333011" y="4261240"/>
            <a:ext cx="701400" cy="7014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7"/>
          <p:cNvSpPr/>
          <p:nvPr/>
        </p:nvSpPr>
        <p:spPr>
          <a:xfrm>
            <a:off x="8265337" y="1267080"/>
            <a:ext cx="701400" cy="701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7"/>
          <p:cNvSpPr/>
          <p:nvPr/>
        </p:nvSpPr>
        <p:spPr>
          <a:xfrm>
            <a:off x="8295024" y="4261241"/>
            <a:ext cx="701400" cy="7014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1" name="Google Shape;2361;p47"/>
          <p:cNvGrpSpPr/>
          <p:nvPr/>
        </p:nvGrpSpPr>
        <p:grpSpPr>
          <a:xfrm rot="10800000" flipH="1">
            <a:off x="1082517" y="4304628"/>
            <a:ext cx="140575" cy="397375"/>
            <a:chOff x="5611575" y="1304750"/>
            <a:chExt cx="140575" cy="397375"/>
          </a:xfrm>
        </p:grpSpPr>
        <p:sp>
          <p:nvSpPr>
            <p:cNvPr id="2362" name="Google Shape;2362;p47"/>
            <p:cNvSpPr/>
            <p:nvPr/>
          </p:nvSpPr>
          <p:spPr>
            <a:xfrm>
              <a:off x="5621800" y="1563475"/>
              <a:ext cx="120125" cy="138650"/>
            </a:xfrm>
            <a:custGeom>
              <a:avLst/>
              <a:gdLst/>
              <a:ahLst/>
              <a:cxnLst/>
              <a:rect l="l" t="t" r="r" b="b"/>
              <a:pathLst>
                <a:path w="4805" h="5546" extrusionOk="0">
                  <a:moveTo>
                    <a:pt x="2403" y="1"/>
                  </a:moveTo>
                  <a:lnTo>
                    <a:pt x="1917" y="26"/>
                  </a:lnTo>
                  <a:lnTo>
                    <a:pt x="1687" y="52"/>
                  </a:lnTo>
                  <a:lnTo>
                    <a:pt x="1483" y="103"/>
                  </a:lnTo>
                  <a:lnTo>
                    <a:pt x="1253" y="179"/>
                  </a:lnTo>
                  <a:lnTo>
                    <a:pt x="1074" y="256"/>
                  </a:lnTo>
                  <a:lnTo>
                    <a:pt x="869" y="333"/>
                  </a:lnTo>
                  <a:lnTo>
                    <a:pt x="716" y="461"/>
                  </a:lnTo>
                  <a:lnTo>
                    <a:pt x="563" y="588"/>
                  </a:lnTo>
                  <a:lnTo>
                    <a:pt x="409" y="716"/>
                  </a:lnTo>
                  <a:lnTo>
                    <a:pt x="282" y="869"/>
                  </a:lnTo>
                  <a:lnTo>
                    <a:pt x="205" y="1048"/>
                  </a:lnTo>
                  <a:lnTo>
                    <a:pt x="103" y="1227"/>
                  </a:lnTo>
                  <a:lnTo>
                    <a:pt x="52" y="1432"/>
                  </a:lnTo>
                  <a:lnTo>
                    <a:pt x="26" y="1662"/>
                  </a:lnTo>
                  <a:lnTo>
                    <a:pt x="0" y="1917"/>
                  </a:lnTo>
                  <a:lnTo>
                    <a:pt x="26" y="2173"/>
                  </a:lnTo>
                  <a:lnTo>
                    <a:pt x="52" y="2454"/>
                  </a:lnTo>
                  <a:lnTo>
                    <a:pt x="103" y="2735"/>
                  </a:lnTo>
                  <a:lnTo>
                    <a:pt x="205" y="3042"/>
                  </a:lnTo>
                  <a:lnTo>
                    <a:pt x="282" y="3348"/>
                  </a:lnTo>
                  <a:lnTo>
                    <a:pt x="409" y="3655"/>
                  </a:lnTo>
                  <a:lnTo>
                    <a:pt x="563" y="3936"/>
                  </a:lnTo>
                  <a:lnTo>
                    <a:pt x="716" y="4217"/>
                  </a:lnTo>
                  <a:lnTo>
                    <a:pt x="869" y="4498"/>
                  </a:lnTo>
                  <a:lnTo>
                    <a:pt x="1074" y="4754"/>
                  </a:lnTo>
                  <a:lnTo>
                    <a:pt x="1253" y="4984"/>
                  </a:lnTo>
                  <a:lnTo>
                    <a:pt x="1483" y="5163"/>
                  </a:lnTo>
                  <a:lnTo>
                    <a:pt x="1687" y="5341"/>
                  </a:lnTo>
                  <a:lnTo>
                    <a:pt x="1917" y="5444"/>
                  </a:lnTo>
                  <a:lnTo>
                    <a:pt x="2173" y="5520"/>
                  </a:lnTo>
                  <a:lnTo>
                    <a:pt x="2403" y="5546"/>
                  </a:lnTo>
                  <a:lnTo>
                    <a:pt x="2658" y="5520"/>
                  </a:lnTo>
                  <a:lnTo>
                    <a:pt x="2888" y="5444"/>
                  </a:lnTo>
                  <a:lnTo>
                    <a:pt x="3118" y="5341"/>
                  </a:lnTo>
                  <a:lnTo>
                    <a:pt x="3348" y="5163"/>
                  </a:lnTo>
                  <a:lnTo>
                    <a:pt x="3553" y="4984"/>
                  </a:lnTo>
                  <a:lnTo>
                    <a:pt x="3757" y="4754"/>
                  </a:lnTo>
                  <a:lnTo>
                    <a:pt x="3936" y="4498"/>
                  </a:lnTo>
                  <a:lnTo>
                    <a:pt x="4115" y="4217"/>
                  </a:lnTo>
                  <a:lnTo>
                    <a:pt x="4268" y="3936"/>
                  </a:lnTo>
                  <a:lnTo>
                    <a:pt x="4396" y="3655"/>
                  </a:lnTo>
                  <a:lnTo>
                    <a:pt x="4524" y="3348"/>
                  </a:lnTo>
                  <a:lnTo>
                    <a:pt x="4626" y="3042"/>
                  </a:lnTo>
                  <a:lnTo>
                    <a:pt x="4702" y="2735"/>
                  </a:lnTo>
                  <a:lnTo>
                    <a:pt x="4754" y="2454"/>
                  </a:lnTo>
                  <a:lnTo>
                    <a:pt x="4805" y="2173"/>
                  </a:lnTo>
                  <a:lnTo>
                    <a:pt x="4805" y="1917"/>
                  </a:lnTo>
                  <a:lnTo>
                    <a:pt x="4805" y="1662"/>
                  </a:lnTo>
                  <a:lnTo>
                    <a:pt x="4754" y="1432"/>
                  </a:lnTo>
                  <a:lnTo>
                    <a:pt x="4702" y="1227"/>
                  </a:lnTo>
                  <a:lnTo>
                    <a:pt x="4626" y="1048"/>
                  </a:lnTo>
                  <a:lnTo>
                    <a:pt x="4524" y="869"/>
                  </a:lnTo>
                  <a:lnTo>
                    <a:pt x="4396" y="716"/>
                  </a:lnTo>
                  <a:lnTo>
                    <a:pt x="4268" y="588"/>
                  </a:lnTo>
                  <a:lnTo>
                    <a:pt x="4115" y="461"/>
                  </a:lnTo>
                  <a:lnTo>
                    <a:pt x="3936" y="333"/>
                  </a:lnTo>
                  <a:lnTo>
                    <a:pt x="3757" y="256"/>
                  </a:lnTo>
                  <a:lnTo>
                    <a:pt x="3553" y="179"/>
                  </a:lnTo>
                  <a:lnTo>
                    <a:pt x="3348" y="103"/>
                  </a:lnTo>
                  <a:lnTo>
                    <a:pt x="3118" y="52"/>
                  </a:lnTo>
                  <a:lnTo>
                    <a:pt x="2888" y="26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5611575" y="1541750"/>
              <a:ext cx="140575" cy="40275"/>
            </a:xfrm>
            <a:custGeom>
              <a:avLst/>
              <a:gdLst/>
              <a:ahLst/>
              <a:cxnLst/>
              <a:rect l="l" t="t" r="r" b="b"/>
              <a:pathLst>
                <a:path w="5623" h="1611" extrusionOk="0">
                  <a:moveTo>
                    <a:pt x="793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28"/>
                  </a:lnTo>
                  <a:lnTo>
                    <a:pt x="231" y="231"/>
                  </a:lnTo>
                  <a:lnTo>
                    <a:pt x="154" y="358"/>
                  </a:lnTo>
                  <a:lnTo>
                    <a:pt x="77" y="486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818"/>
                  </a:lnTo>
                  <a:lnTo>
                    <a:pt x="26" y="972"/>
                  </a:lnTo>
                  <a:lnTo>
                    <a:pt x="77" y="1125"/>
                  </a:lnTo>
                  <a:lnTo>
                    <a:pt x="154" y="1253"/>
                  </a:lnTo>
                  <a:lnTo>
                    <a:pt x="231" y="1381"/>
                  </a:lnTo>
                  <a:lnTo>
                    <a:pt x="358" y="1457"/>
                  </a:lnTo>
                  <a:lnTo>
                    <a:pt x="486" y="1534"/>
                  </a:lnTo>
                  <a:lnTo>
                    <a:pt x="639" y="1585"/>
                  </a:lnTo>
                  <a:lnTo>
                    <a:pt x="793" y="1611"/>
                  </a:lnTo>
                  <a:lnTo>
                    <a:pt x="4830" y="1611"/>
                  </a:lnTo>
                  <a:lnTo>
                    <a:pt x="5009" y="1585"/>
                  </a:lnTo>
                  <a:lnTo>
                    <a:pt x="5137" y="1534"/>
                  </a:lnTo>
                  <a:lnTo>
                    <a:pt x="5265" y="1457"/>
                  </a:lnTo>
                  <a:lnTo>
                    <a:pt x="5393" y="1381"/>
                  </a:lnTo>
                  <a:lnTo>
                    <a:pt x="5495" y="1253"/>
                  </a:lnTo>
                  <a:lnTo>
                    <a:pt x="5546" y="1125"/>
                  </a:lnTo>
                  <a:lnTo>
                    <a:pt x="5597" y="972"/>
                  </a:lnTo>
                  <a:lnTo>
                    <a:pt x="5623" y="818"/>
                  </a:lnTo>
                  <a:lnTo>
                    <a:pt x="5623" y="767"/>
                  </a:lnTo>
                  <a:lnTo>
                    <a:pt x="5597" y="614"/>
                  </a:lnTo>
                  <a:lnTo>
                    <a:pt x="5546" y="486"/>
                  </a:lnTo>
                  <a:lnTo>
                    <a:pt x="5495" y="358"/>
                  </a:lnTo>
                  <a:lnTo>
                    <a:pt x="5393" y="231"/>
                  </a:lnTo>
                  <a:lnTo>
                    <a:pt x="5265" y="128"/>
                  </a:lnTo>
                  <a:lnTo>
                    <a:pt x="5137" y="77"/>
                  </a:lnTo>
                  <a:lnTo>
                    <a:pt x="5009" y="26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7"/>
            <p:cNvSpPr/>
            <p:nvPr/>
          </p:nvSpPr>
          <p:spPr>
            <a:xfrm>
              <a:off x="5635225" y="1304750"/>
              <a:ext cx="93300" cy="237025"/>
            </a:xfrm>
            <a:custGeom>
              <a:avLst/>
              <a:gdLst/>
              <a:ahLst/>
              <a:cxnLst/>
              <a:rect l="l" t="t" r="r" b="b"/>
              <a:pathLst>
                <a:path w="3732" h="9481" extrusionOk="0">
                  <a:moveTo>
                    <a:pt x="1866" y="0"/>
                  </a:moveTo>
                  <a:lnTo>
                    <a:pt x="1610" y="26"/>
                  </a:lnTo>
                  <a:lnTo>
                    <a:pt x="1354" y="77"/>
                  </a:lnTo>
                  <a:lnTo>
                    <a:pt x="1125" y="204"/>
                  </a:lnTo>
                  <a:lnTo>
                    <a:pt x="920" y="358"/>
                  </a:lnTo>
                  <a:lnTo>
                    <a:pt x="767" y="562"/>
                  </a:lnTo>
                  <a:lnTo>
                    <a:pt x="639" y="767"/>
                  </a:lnTo>
                  <a:lnTo>
                    <a:pt x="537" y="1022"/>
                  </a:lnTo>
                  <a:lnTo>
                    <a:pt x="511" y="1278"/>
                  </a:lnTo>
                  <a:lnTo>
                    <a:pt x="0" y="9481"/>
                  </a:lnTo>
                  <a:lnTo>
                    <a:pt x="3731" y="9481"/>
                  </a:lnTo>
                  <a:lnTo>
                    <a:pt x="3246" y="1278"/>
                  </a:lnTo>
                  <a:lnTo>
                    <a:pt x="3194" y="1022"/>
                  </a:lnTo>
                  <a:lnTo>
                    <a:pt x="3118" y="767"/>
                  </a:lnTo>
                  <a:lnTo>
                    <a:pt x="2964" y="562"/>
                  </a:lnTo>
                  <a:lnTo>
                    <a:pt x="2811" y="358"/>
                  </a:lnTo>
                  <a:lnTo>
                    <a:pt x="2607" y="204"/>
                  </a:lnTo>
                  <a:lnTo>
                    <a:pt x="2377" y="77"/>
                  </a:lnTo>
                  <a:lnTo>
                    <a:pt x="2121" y="2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5" name="Google Shape;2365;p47"/>
          <p:cNvGrpSpPr/>
          <p:nvPr/>
        </p:nvGrpSpPr>
        <p:grpSpPr>
          <a:xfrm>
            <a:off x="8555636" y="4413253"/>
            <a:ext cx="180175" cy="397375"/>
            <a:chOff x="6339250" y="1304750"/>
            <a:chExt cx="180175" cy="397375"/>
          </a:xfrm>
        </p:grpSpPr>
        <p:sp>
          <p:nvSpPr>
            <p:cNvPr id="2366" name="Google Shape;2366;p47"/>
            <p:cNvSpPr/>
            <p:nvPr/>
          </p:nvSpPr>
          <p:spPr>
            <a:xfrm>
              <a:off x="6339250" y="1304750"/>
              <a:ext cx="180175" cy="397375"/>
            </a:xfrm>
            <a:custGeom>
              <a:avLst/>
              <a:gdLst/>
              <a:ahLst/>
              <a:cxnLst/>
              <a:rect l="l" t="t" r="r" b="b"/>
              <a:pathLst>
                <a:path w="7207" h="15895" extrusionOk="0">
                  <a:moveTo>
                    <a:pt x="4600" y="1022"/>
                  </a:moveTo>
                  <a:lnTo>
                    <a:pt x="4728" y="1048"/>
                  </a:lnTo>
                  <a:lnTo>
                    <a:pt x="4855" y="1073"/>
                  </a:lnTo>
                  <a:lnTo>
                    <a:pt x="4958" y="1124"/>
                  </a:lnTo>
                  <a:lnTo>
                    <a:pt x="5034" y="1201"/>
                  </a:lnTo>
                  <a:lnTo>
                    <a:pt x="5111" y="1303"/>
                  </a:lnTo>
                  <a:lnTo>
                    <a:pt x="5188" y="1405"/>
                  </a:lnTo>
                  <a:lnTo>
                    <a:pt x="5213" y="1533"/>
                  </a:lnTo>
                  <a:lnTo>
                    <a:pt x="5239" y="1661"/>
                  </a:lnTo>
                  <a:lnTo>
                    <a:pt x="5213" y="1789"/>
                  </a:lnTo>
                  <a:lnTo>
                    <a:pt x="5188" y="1891"/>
                  </a:lnTo>
                  <a:lnTo>
                    <a:pt x="5111" y="2019"/>
                  </a:lnTo>
                  <a:lnTo>
                    <a:pt x="5034" y="2095"/>
                  </a:lnTo>
                  <a:lnTo>
                    <a:pt x="4958" y="2172"/>
                  </a:lnTo>
                  <a:lnTo>
                    <a:pt x="4855" y="2223"/>
                  </a:lnTo>
                  <a:lnTo>
                    <a:pt x="4728" y="2274"/>
                  </a:lnTo>
                  <a:lnTo>
                    <a:pt x="2479" y="2274"/>
                  </a:lnTo>
                  <a:lnTo>
                    <a:pt x="2351" y="2223"/>
                  </a:lnTo>
                  <a:lnTo>
                    <a:pt x="2249" y="2172"/>
                  </a:lnTo>
                  <a:lnTo>
                    <a:pt x="2147" y="2095"/>
                  </a:lnTo>
                  <a:lnTo>
                    <a:pt x="2070" y="2019"/>
                  </a:lnTo>
                  <a:lnTo>
                    <a:pt x="2019" y="1891"/>
                  </a:lnTo>
                  <a:lnTo>
                    <a:pt x="1993" y="1789"/>
                  </a:lnTo>
                  <a:lnTo>
                    <a:pt x="1968" y="1661"/>
                  </a:lnTo>
                  <a:lnTo>
                    <a:pt x="1993" y="1533"/>
                  </a:lnTo>
                  <a:lnTo>
                    <a:pt x="2019" y="1405"/>
                  </a:lnTo>
                  <a:lnTo>
                    <a:pt x="2070" y="1303"/>
                  </a:lnTo>
                  <a:lnTo>
                    <a:pt x="2147" y="1201"/>
                  </a:lnTo>
                  <a:lnTo>
                    <a:pt x="2249" y="1124"/>
                  </a:lnTo>
                  <a:lnTo>
                    <a:pt x="2351" y="1073"/>
                  </a:lnTo>
                  <a:lnTo>
                    <a:pt x="2479" y="1048"/>
                  </a:lnTo>
                  <a:lnTo>
                    <a:pt x="2607" y="1022"/>
                  </a:lnTo>
                  <a:close/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3" y="153"/>
                  </a:lnTo>
                  <a:lnTo>
                    <a:pt x="102" y="230"/>
                  </a:lnTo>
                  <a:lnTo>
                    <a:pt x="51" y="332"/>
                  </a:lnTo>
                  <a:lnTo>
                    <a:pt x="0" y="434"/>
                  </a:lnTo>
                  <a:lnTo>
                    <a:pt x="0" y="537"/>
                  </a:lnTo>
                  <a:lnTo>
                    <a:pt x="0" y="15358"/>
                  </a:lnTo>
                  <a:lnTo>
                    <a:pt x="0" y="15460"/>
                  </a:lnTo>
                  <a:lnTo>
                    <a:pt x="51" y="15563"/>
                  </a:lnTo>
                  <a:lnTo>
                    <a:pt x="102" y="15665"/>
                  </a:lnTo>
                  <a:lnTo>
                    <a:pt x="153" y="15742"/>
                  </a:lnTo>
                  <a:lnTo>
                    <a:pt x="230" y="15818"/>
                  </a:lnTo>
                  <a:lnTo>
                    <a:pt x="332" y="15869"/>
                  </a:lnTo>
                  <a:lnTo>
                    <a:pt x="435" y="15895"/>
                  </a:lnTo>
                  <a:lnTo>
                    <a:pt x="6772" y="15895"/>
                  </a:lnTo>
                  <a:lnTo>
                    <a:pt x="6874" y="15869"/>
                  </a:lnTo>
                  <a:lnTo>
                    <a:pt x="6976" y="15818"/>
                  </a:lnTo>
                  <a:lnTo>
                    <a:pt x="7053" y="15742"/>
                  </a:lnTo>
                  <a:lnTo>
                    <a:pt x="7104" y="15665"/>
                  </a:lnTo>
                  <a:lnTo>
                    <a:pt x="7155" y="15563"/>
                  </a:lnTo>
                  <a:lnTo>
                    <a:pt x="7181" y="15460"/>
                  </a:lnTo>
                  <a:lnTo>
                    <a:pt x="7206" y="15358"/>
                  </a:lnTo>
                  <a:lnTo>
                    <a:pt x="7206" y="537"/>
                  </a:lnTo>
                  <a:lnTo>
                    <a:pt x="7181" y="434"/>
                  </a:lnTo>
                  <a:lnTo>
                    <a:pt x="7155" y="332"/>
                  </a:lnTo>
                  <a:lnTo>
                    <a:pt x="7104" y="230"/>
                  </a:lnTo>
                  <a:lnTo>
                    <a:pt x="7053" y="153"/>
                  </a:lnTo>
                  <a:lnTo>
                    <a:pt x="6976" y="77"/>
                  </a:lnTo>
                  <a:lnTo>
                    <a:pt x="6874" y="26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6481075" y="1375000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1"/>
                  </a:moveTo>
                  <a:lnTo>
                    <a:pt x="51" y="52"/>
                  </a:lnTo>
                  <a:lnTo>
                    <a:pt x="0" y="129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1533" y="461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7"/>
            <p:cNvSpPr/>
            <p:nvPr/>
          </p:nvSpPr>
          <p:spPr>
            <a:xfrm>
              <a:off x="6481075" y="141142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7"/>
            <p:cNvSpPr/>
            <p:nvPr/>
          </p:nvSpPr>
          <p:spPr>
            <a:xfrm>
              <a:off x="6481075" y="1447850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6447200" y="1484250"/>
              <a:ext cx="72225" cy="12175"/>
            </a:xfrm>
            <a:custGeom>
              <a:avLst/>
              <a:gdLst/>
              <a:ahLst/>
              <a:cxnLst/>
              <a:rect l="l" t="t" r="r" b="b"/>
              <a:pathLst>
                <a:path w="2889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2888" y="48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6481075" y="1520675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6481075" y="155707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57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230" y="487"/>
                  </a:lnTo>
                  <a:lnTo>
                    <a:pt x="1533" y="487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6481075" y="1593500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6447200" y="1630550"/>
              <a:ext cx="72225" cy="11525"/>
            </a:xfrm>
            <a:custGeom>
              <a:avLst/>
              <a:gdLst/>
              <a:ahLst/>
              <a:cxnLst/>
              <a:rect l="l" t="t" r="r" b="b"/>
              <a:pathLst>
                <a:path w="2889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888" y="46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6481075" y="1666975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1533" y="46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47"/>
          <p:cNvGrpSpPr/>
          <p:nvPr/>
        </p:nvGrpSpPr>
        <p:grpSpPr>
          <a:xfrm>
            <a:off x="8417024" y="1467955"/>
            <a:ext cx="398025" cy="299650"/>
            <a:chOff x="6977475" y="1353300"/>
            <a:chExt cx="398025" cy="299650"/>
          </a:xfrm>
        </p:grpSpPr>
        <p:sp>
          <p:nvSpPr>
            <p:cNvPr id="2377" name="Google Shape;2377;p47"/>
            <p:cNvSpPr/>
            <p:nvPr/>
          </p:nvSpPr>
          <p:spPr>
            <a:xfrm>
              <a:off x="6977475" y="1353300"/>
              <a:ext cx="398025" cy="299650"/>
            </a:xfrm>
            <a:custGeom>
              <a:avLst/>
              <a:gdLst/>
              <a:ahLst/>
              <a:cxnLst/>
              <a:rect l="l" t="t" r="r" b="b"/>
              <a:pathLst>
                <a:path w="15921" h="11986" extrusionOk="0">
                  <a:moveTo>
                    <a:pt x="7973" y="3936"/>
                  </a:moveTo>
                  <a:lnTo>
                    <a:pt x="8203" y="3961"/>
                  </a:lnTo>
                  <a:lnTo>
                    <a:pt x="8407" y="3987"/>
                  </a:lnTo>
                  <a:lnTo>
                    <a:pt x="8637" y="4038"/>
                  </a:lnTo>
                  <a:lnTo>
                    <a:pt x="8842" y="4114"/>
                  </a:lnTo>
                  <a:lnTo>
                    <a:pt x="9021" y="4217"/>
                  </a:lnTo>
                  <a:lnTo>
                    <a:pt x="9225" y="4319"/>
                  </a:lnTo>
                  <a:lnTo>
                    <a:pt x="9379" y="4447"/>
                  </a:lnTo>
                  <a:lnTo>
                    <a:pt x="9557" y="4600"/>
                  </a:lnTo>
                  <a:lnTo>
                    <a:pt x="9685" y="4753"/>
                  </a:lnTo>
                  <a:lnTo>
                    <a:pt x="9813" y="4932"/>
                  </a:lnTo>
                  <a:lnTo>
                    <a:pt x="9941" y="5111"/>
                  </a:lnTo>
                  <a:lnTo>
                    <a:pt x="10017" y="5315"/>
                  </a:lnTo>
                  <a:lnTo>
                    <a:pt x="10094" y="5520"/>
                  </a:lnTo>
                  <a:lnTo>
                    <a:pt x="10145" y="5724"/>
                  </a:lnTo>
                  <a:lnTo>
                    <a:pt x="10196" y="5954"/>
                  </a:lnTo>
                  <a:lnTo>
                    <a:pt x="10196" y="6184"/>
                  </a:lnTo>
                  <a:lnTo>
                    <a:pt x="10196" y="7641"/>
                  </a:lnTo>
                  <a:lnTo>
                    <a:pt x="10171" y="7769"/>
                  </a:lnTo>
                  <a:lnTo>
                    <a:pt x="10094" y="7871"/>
                  </a:lnTo>
                  <a:lnTo>
                    <a:pt x="9992" y="7948"/>
                  </a:lnTo>
                  <a:lnTo>
                    <a:pt x="9864" y="7973"/>
                  </a:lnTo>
                  <a:lnTo>
                    <a:pt x="6082" y="7973"/>
                  </a:lnTo>
                  <a:lnTo>
                    <a:pt x="5954" y="7948"/>
                  </a:lnTo>
                  <a:lnTo>
                    <a:pt x="5826" y="7871"/>
                  </a:lnTo>
                  <a:lnTo>
                    <a:pt x="5775" y="7769"/>
                  </a:lnTo>
                  <a:lnTo>
                    <a:pt x="5724" y="7641"/>
                  </a:lnTo>
                  <a:lnTo>
                    <a:pt x="5724" y="6184"/>
                  </a:lnTo>
                  <a:lnTo>
                    <a:pt x="5750" y="5954"/>
                  </a:lnTo>
                  <a:lnTo>
                    <a:pt x="5775" y="5724"/>
                  </a:lnTo>
                  <a:lnTo>
                    <a:pt x="5826" y="5520"/>
                  </a:lnTo>
                  <a:lnTo>
                    <a:pt x="5903" y="5315"/>
                  </a:lnTo>
                  <a:lnTo>
                    <a:pt x="6005" y="5111"/>
                  </a:lnTo>
                  <a:lnTo>
                    <a:pt x="6108" y="4932"/>
                  </a:lnTo>
                  <a:lnTo>
                    <a:pt x="6235" y="4753"/>
                  </a:lnTo>
                  <a:lnTo>
                    <a:pt x="6389" y="4600"/>
                  </a:lnTo>
                  <a:lnTo>
                    <a:pt x="6542" y="4447"/>
                  </a:lnTo>
                  <a:lnTo>
                    <a:pt x="6721" y="4319"/>
                  </a:lnTo>
                  <a:lnTo>
                    <a:pt x="6900" y="4217"/>
                  </a:lnTo>
                  <a:lnTo>
                    <a:pt x="7104" y="4114"/>
                  </a:lnTo>
                  <a:lnTo>
                    <a:pt x="7309" y="4038"/>
                  </a:lnTo>
                  <a:lnTo>
                    <a:pt x="7513" y="3987"/>
                  </a:lnTo>
                  <a:lnTo>
                    <a:pt x="7743" y="3961"/>
                  </a:lnTo>
                  <a:lnTo>
                    <a:pt x="7973" y="3936"/>
                  </a:lnTo>
                  <a:close/>
                  <a:moveTo>
                    <a:pt x="7973" y="0"/>
                  </a:moveTo>
                  <a:lnTo>
                    <a:pt x="7385" y="51"/>
                  </a:lnTo>
                  <a:lnTo>
                    <a:pt x="6798" y="128"/>
                  </a:lnTo>
                  <a:lnTo>
                    <a:pt x="6235" y="281"/>
                  </a:lnTo>
                  <a:lnTo>
                    <a:pt x="5699" y="460"/>
                  </a:lnTo>
                  <a:lnTo>
                    <a:pt x="5213" y="716"/>
                  </a:lnTo>
                  <a:lnTo>
                    <a:pt x="4728" y="997"/>
                  </a:lnTo>
                  <a:lnTo>
                    <a:pt x="4268" y="1329"/>
                  </a:lnTo>
                  <a:lnTo>
                    <a:pt x="3859" y="1712"/>
                  </a:lnTo>
                  <a:lnTo>
                    <a:pt x="3501" y="2121"/>
                  </a:lnTo>
                  <a:lnTo>
                    <a:pt x="3169" y="2581"/>
                  </a:lnTo>
                  <a:lnTo>
                    <a:pt x="2862" y="3041"/>
                  </a:lnTo>
                  <a:lnTo>
                    <a:pt x="2632" y="3552"/>
                  </a:lnTo>
                  <a:lnTo>
                    <a:pt x="2428" y="4089"/>
                  </a:lnTo>
                  <a:lnTo>
                    <a:pt x="2300" y="4651"/>
                  </a:lnTo>
                  <a:lnTo>
                    <a:pt x="2198" y="5213"/>
                  </a:lnTo>
                  <a:lnTo>
                    <a:pt x="2172" y="5801"/>
                  </a:lnTo>
                  <a:lnTo>
                    <a:pt x="2172" y="7615"/>
                  </a:lnTo>
                  <a:lnTo>
                    <a:pt x="2172" y="7666"/>
                  </a:lnTo>
                  <a:lnTo>
                    <a:pt x="2147" y="7743"/>
                  </a:lnTo>
                  <a:lnTo>
                    <a:pt x="2070" y="7871"/>
                  </a:lnTo>
                  <a:lnTo>
                    <a:pt x="1942" y="7948"/>
                  </a:lnTo>
                  <a:lnTo>
                    <a:pt x="1866" y="7973"/>
                  </a:lnTo>
                  <a:lnTo>
                    <a:pt x="537" y="7973"/>
                  </a:lnTo>
                  <a:lnTo>
                    <a:pt x="434" y="7999"/>
                  </a:lnTo>
                  <a:lnTo>
                    <a:pt x="332" y="8024"/>
                  </a:lnTo>
                  <a:lnTo>
                    <a:pt x="256" y="8075"/>
                  </a:lnTo>
                  <a:lnTo>
                    <a:pt x="153" y="8126"/>
                  </a:lnTo>
                  <a:lnTo>
                    <a:pt x="102" y="8203"/>
                  </a:lnTo>
                  <a:lnTo>
                    <a:pt x="51" y="8305"/>
                  </a:lnTo>
                  <a:lnTo>
                    <a:pt x="26" y="8408"/>
                  </a:lnTo>
                  <a:lnTo>
                    <a:pt x="0" y="8510"/>
                  </a:lnTo>
                  <a:lnTo>
                    <a:pt x="0" y="11474"/>
                  </a:lnTo>
                  <a:lnTo>
                    <a:pt x="26" y="11576"/>
                  </a:lnTo>
                  <a:lnTo>
                    <a:pt x="51" y="11679"/>
                  </a:lnTo>
                  <a:lnTo>
                    <a:pt x="102" y="11755"/>
                  </a:lnTo>
                  <a:lnTo>
                    <a:pt x="153" y="11832"/>
                  </a:lnTo>
                  <a:lnTo>
                    <a:pt x="256" y="11908"/>
                  </a:lnTo>
                  <a:lnTo>
                    <a:pt x="332" y="11960"/>
                  </a:lnTo>
                  <a:lnTo>
                    <a:pt x="434" y="11985"/>
                  </a:lnTo>
                  <a:lnTo>
                    <a:pt x="15512" y="11985"/>
                  </a:lnTo>
                  <a:lnTo>
                    <a:pt x="15588" y="11960"/>
                  </a:lnTo>
                  <a:lnTo>
                    <a:pt x="15690" y="11908"/>
                  </a:lnTo>
                  <a:lnTo>
                    <a:pt x="15767" y="11832"/>
                  </a:lnTo>
                  <a:lnTo>
                    <a:pt x="15844" y="11755"/>
                  </a:lnTo>
                  <a:lnTo>
                    <a:pt x="15895" y="11679"/>
                  </a:lnTo>
                  <a:lnTo>
                    <a:pt x="15920" y="11576"/>
                  </a:lnTo>
                  <a:lnTo>
                    <a:pt x="15920" y="11474"/>
                  </a:lnTo>
                  <a:lnTo>
                    <a:pt x="15920" y="8510"/>
                  </a:lnTo>
                  <a:lnTo>
                    <a:pt x="15920" y="8408"/>
                  </a:lnTo>
                  <a:lnTo>
                    <a:pt x="15895" y="8305"/>
                  </a:lnTo>
                  <a:lnTo>
                    <a:pt x="15844" y="8203"/>
                  </a:lnTo>
                  <a:lnTo>
                    <a:pt x="15767" y="8126"/>
                  </a:lnTo>
                  <a:lnTo>
                    <a:pt x="15690" y="8075"/>
                  </a:lnTo>
                  <a:lnTo>
                    <a:pt x="15588" y="8024"/>
                  </a:lnTo>
                  <a:lnTo>
                    <a:pt x="15512" y="7999"/>
                  </a:lnTo>
                  <a:lnTo>
                    <a:pt x="15384" y="7973"/>
                  </a:lnTo>
                  <a:lnTo>
                    <a:pt x="14055" y="7973"/>
                  </a:lnTo>
                  <a:lnTo>
                    <a:pt x="14004" y="7948"/>
                  </a:lnTo>
                  <a:lnTo>
                    <a:pt x="13876" y="7871"/>
                  </a:lnTo>
                  <a:lnTo>
                    <a:pt x="13799" y="7743"/>
                  </a:lnTo>
                  <a:lnTo>
                    <a:pt x="13774" y="7666"/>
                  </a:lnTo>
                  <a:lnTo>
                    <a:pt x="13774" y="7615"/>
                  </a:lnTo>
                  <a:lnTo>
                    <a:pt x="13774" y="5801"/>
                  </a:lnTo>
                  <a:lnTo>
                    <a:pt x="13723" y="5213"/>
                  </a:lnTo>
                  <a:lnTo>
                    <a:pt x="13646" y="4651"/>
                  </a:lnTo>
                  <a:lnTo>
                    <a:pt x="13493" y="4089"/>
                  </a:lnTo>
                  <a:lnTo>
                    <a:pt x="13314" y="3552"/>
                  </a:lnTo>
                  <a:lnTo>
                    <a:pt x="13058" y="3041"/>
                  </a:lnTo>
                  <a:lnTo>
                    <a:pt x="12777" y="2581"/>
                  </a:lnTo>
                  <a:lnTo>
                    <a:pt x="12445" y="2121"/>
                  </a:lnTo>
                  <a:lnTo>
                    <a:pt x="12062" y="1712"/>
                  </a:lnTo>
                  <a:lnTo>
                    <a:pt x="11653" y="1329"/>
                  </a:lnTo>
                  <a:lnTo>
                    <a:pt x="11218" y="997"/>
                  </a:lnTo>
                  <a:lnTo>
                    <a:pt x="10733" y="716"/>
                  </a:lnTo>
                  <a:lnTo>
                    <a:pt x="10222" y="460"/>
                  </a:lnTo>
                  <a:lnTo>
                    <a:pt x="9685" y="281"/>
                  </a:lnTo>
                  <a:lnTo>
                    <a:pt x="9123" y="128"/>
                  </a:lnTo>
                  <a:lnTo>
                    <a:pt x="8561" y="51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6994725" y="1621600"/>
              <a:ext cx="11500" cy="31350"/>
            </a:xfrm>
            <a:custGeom>
              <a:avLst/>
              <a:gdLst/>
              <a:ahLst/>
              <a:cxnLst/>
              <a:rect l="l" t="t" r="r" b="b"/>
              <a:pathLst>
                <a:path w="460" h="1254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60" y="1253"/>
                  </a:lnTo>
                  <a:lnTo>
                    <a:pt x="460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2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7029850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30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7"/>
            <p:cNvSpPr/>
            <p:nvPr/>
          </p:nvSpPr>
          <p:spPr>
            <a:xfrm>
              <a:off x="7065000" y="1621600"/>
              <a:ext cx="12150" cy="31350"/>
            </a:xfrm>
            <a:custGeom>
              <a:avLst/>
              <a:gdLst/>
              <a:ahLst/>
              <a:cxnLst/>
              <a:rect l="l" t="t" r="r" b="b"/>
              <a:pathLst>
                <a:path w="486" h="1254" extrusionOk="0">
                  <a:moveTo>
                    <a:pt x="230" y="1"/>
                  </a:moveTo>
                  <a:lnTo>
                    <a:pt x="153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2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7"/>
            <p:cNvSpPr/>
            <p:nvPr/>
          </p:nvSpPr>
          <p:spPr>
            <a:xfrm>
              <a:off x="7100125" y="1592875"/>
              <a:ext cx="12175" cy="60075"/>
            </a:xfrm>
            <a:custGeom>
              <a:avLst/>
              <a:gdLst/>
              <a:ahLst/>
              <a:cxnLst/>
              <a:rect l="l" t="t" r="r" b="b"/>
              <a:pathLst>
                <a:path w="487" h="2403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402"/>
                  </a:lnTo>
                  <a:lnTo>
                    <a:pt x="486" y="2402"/>
                  </a:lnTo>
                  <a:lnTo>
                    <a:pt x="486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7135250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57" y="1"/>
                  </a:moveTo>
                  <a:lnTo>
                    <a:pt x="154" y="27"/>
                  </a:lnTo>
                  <a:lnTo>
                    <a:pt x="78" y="78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7" y="1253"/>
                  </a:lnTo>
                  <a:lnTo>
                    <a:pt x="487" y="231"/>
                  </a:lnTo>
                  <a:lnTo>
                    <a:pt x="461" y="154"/>
                  </a:lnTo>
                  <a:lnTo>
                    <a:pt x="410" y="78"/>
                  </a:lnTo>
                  <a:lnTo>
                    <a:pt x="333" y="2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7170400" y="1621600"/>
              <a:ext cx="12150" cy="31350"/>
            </a:xfrm>
            <a:custGeom>
              <a:avLst/>
              <a:gdLst/>
              <a:ahLst/>
              <a:cxnLst/>
              <a:rect l="l" t="t" r="r" b="b"/>
              <a:pathLst>
                <a:path w="486" h="1254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7"/>
            <p:cNvSpPr/>
            <p:nvPr/>
          </p:nvSpPr>
          <p:spPr>
            <a:xfrm>
              <a:off x="7206175" y="1621600"/>
              <a:ext cx="11525" cy="31350"/>
            </a:xfrm>
            <a:custGeom>
              <a:avLst/>
              <a:gdLst/>
              <a:ahLst/>
              <a:cxnLst/>
              <a:rect l="l" t="t" r="r" b="b"/>
              <a:pathLst>
                <a:path w="461" h="1254" extrusionOk="0">
                  <a:moveTo>
                    <a:pt x="231" y="1"/>
                  </a:moveTo>
                  <a:lnTo>
                    <a:pt x="128" y="27"/>
                  </a:lnTo>
                  <a:lnTo>
                    <a:pt x="52" y="78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61" y="1253"/>
                  </a:lnTo>
                  <a:lnTo>
                    <a:pt x="461" y="231"/>
                  </a:lnTo>
                  <a:lnTo>
                    <a:pt x="461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7"/>
            <p:cNvSpPr/>
            <p:nvPr/>
          </p:nvSpPr>
          <p:spPr>
            <a:xfrm>
              <a:off x="7241325" y="1592875"/>
              <a:ext cx="11500" cy="60075"/>
            </a:xfrm>
            <a:custGeom>
              <a:avLst/>
              <a:gdLst/>
              <a:ahLst/>
              <a:cxnLst/>
              <a:rect l="l" t="t" r="r" b="b"/>
              <a:pathLst>
                <a:path w="460" h="2403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2402"/>
                  </a:lnTo>
                  <a:lnTo>
                    <a:pt x="460" y="2402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7"/>
            <p:cNvSpPr/>
            <p:nvPr/>
          </p:nvSpPr>
          <p:spPr>
            <a:xfrm>
              <a:off x="7276450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31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1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7"/>
            <p:cNvSpPr/>
            <p:nvPr/>
          </p:nvSpPr>
          <p:spPr>
            <a:xfrm>
              <a:off x="7311600" y="1621600"/>
              <a:ext cx="12150" cy="31350"/>
            </a:xfrm>
            <a:custGeom>
              <a:avLst/>
              <a:gdLst/>
              <a:ahLst/>
              <a:cxnLst/>
              <a:rect l="l" t="t" r="r" b="b"/>
              <a:pathLst>
                <a:path w="486" h="1254" extrusionOk="0">
                  <a:moveTo>
                    <a:pt x="230" y="1"/>
                  </a:moveTo>
                  <a:lnTo>
                    <a:pt x="153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0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0" y="154"/>
                  </a:lnTo>
                  <a:lnTo>
                    <a:pt x="409" y="78"/>
                  </a:lnTo>
                  <a:lnTo>
                    <a:pt x="332" y="2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7"/>
            <p:cNvSpPr/>
            <p:nvPr/>
          </p:nvSpPr>
          <p:spPr>
            <a:xfrm>
              <a:off x="7346725" y="1621600"/>
              <a:ext cx="12175" cy="31350"/>
            </a:xfrm>
            <a:custGeom>
              <a:avLst/>
              <a:gdLst/>
              <a:ahLst/>
              <a:cxnLst/>
              <a:rect l="l" t="t" r="r" b="b"/>
              <a:pathLst>
                <a:path w="487" h="1254" extrusionOk="0">
                  <a:moveTo>
                    <a:pt x="231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1253"/>
                  </a:lnTo>
                  <a:lnTo>
                    <a:pt x="486" y="1253"/>
                  </a:lnTo>
                  <a:lnTo>
                    <a:pt x="486" y="231"/>
                  </a:lnTo>
                  <a:lnTo>
                    <a:pt x="461" y="154"/>
                  </a:lnTo>
                  <a:lnTo>
                    <a:pt x="409" y="78"/>
                  </a:lnTo>
                  <a:lnTo>
                    <a:pt x="333" y="2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9" name="Google Shape;2389;p47"/>
          <p:cNvGrpSpPr/>
          <p:nvPr/>
        </p:nvGrpSpPr>
        <p:grpSpPr>
          <a:xfrm>
            <a:off x="466706" y="349627"/>
            <a:ext cx="309225" cy="398025"/>
            <a:chOff x="286025" y="2027300"/>
            <a:chExt cx="309225" cy="398025"/>
          </a:xfrm>
        </p:grpSpPr>
        <p:sp>
          <p:nvSpPr>
            <p:cNvPr id="2390" name="Google Shape;2390;p47"/>
            <p:cNvSpPr/>
            <p:nvPr/>
          </p:nvSpPr>
          <p:spPr>
            <a:xfrm>
              <a:off x="286025" y="2027300"/>
              <a:ext cx="309225" cy="398025"/>
            </a:xfrm>
            <a:custGeom>
              <a:avLst/>
              <a:gdLst/>
              <a:ahLst/>
              <a:cxnLst/>
              <a:rect l="l" t="t" r="r" b="b"/>
              <a:pathLst>
                <a:path w="12369" h="15921" extrusionOk="0">
                  <a:moveTo>
                    <a:pt x="1074" y="0"/>
                  </a:moveTo>
                  <a:lnTo>
                    <a:pt x="869" y="26"/>
                  </a:lnTo>
                  <a:lnTo>
                    <a:pt x="665" y="77"/>
                  </a:lnTo>
                  <a:lnTo>
                    <a:pt x="461" y="179"/>
                  </a:lnTo>
                  <a:lnTo>
                    <a:pt x="307" y="307"/>
                  </a:lnTo>
                  <a:lnTo>
                    <a:pt x="179" y="486"/>
                  </a:lnTo>
                  <a:lnTo>
                    <a:pt x="77" y="664"/>
                  </a:lnTo>
                  <a:lnTo>
                    <a:pt x="26" y="869"/>
                  </a:lnTo>
                  <a:lnTo>
                    <a:pt x="1" y="1073"/>
                  </a:lnTo>
                  <a:lnTo>
                    <a:pt x="1" y="3552"/>
                  </a:lnTo>
                  <a:lnTo>
                    <a:pt x="1" y="3705"/>
                  </a:lnTo>
                  <a:lnTo>
                    <a:pt x="26" y="3884"/>
                  </a:lnTo>
                  <a:lnTo>
                    <a:pt x="77" y="4038"/>
                  </a:lnTo>
                  <a:lnTo>
                    <a:pt x="154" y="4191"/>
                  </a:lnTo>
                  <a:lnTo>
                    <a:pt x="231" y="4344"/>
                  </a:lnTo>
                  <a:lnTo>
                    <a:pt x="333" y="4472"/>
                  </a:lnTo>
                  <a:lnTo>
                    <a:pt x="461" y="4600"/>
                  </a:lnTo>
                  <a:lnTo>
                    <a:pt x="588" y="4702"/>
                  </a:lnTo>
                  <a:lnTo>
                    <a:pt x="716" y="4804"/>
                  </a:lnTo>
                  <a:lnTo>
                    <a:pt x="844" y="4932"/>
                  </a:lnTo>
                  <a:lnTo>
                    <a:pt x="972" y="5060"/>
                  </a:lnTo>
                  <a:lnTo>
                    <a:pt x="1074" y="5213"/>
                  </a:lnTo>
                  <a:lnTo>
                    <a:pt x="1278" y="5596"/>
                  </a:lnTo>
                  <a:lnTo>
                    <a:pt x="1457" y="6005"/>
                  </a:lnTo>
                  <a:lnTo>
                    <a:pt x="1585" y="6491"/>
                  </a:lnTo>
                  <a:lnTo>
                    <a:pt x="1713" y="7002"/>
                  </a:lnTo>
                  <a:lnTo>
                    <a:pt x="1764" y="7564"/>
                  </a:lnTo>
                  <a:lnTo>
                    <a:pt x="1789" y="8152"/>
                  </a:lnTo>
                  <a:lnTo>
                    <a:pt x="1764" y="8740"/>
                  </a:lnTo>
                  <a:lnTo>
                    <a:pt x="1713" y="9302"/>
                  </a:lnTo>
                  <a:lnTo>
                    <a:pt x="1585" y="9813"/>
                  </a:lnTo>
                  <a:lnTo>
                    <a:pt x="1457" y="10298"/>
                  </a:lnTo>
                  <a:lnTo>
                    <a:pt x="1278" y="10707"/>
                  </a:lnTo>
                  <a:lnTo>
                    <a:pt x="1074" y="11091"/>
                  </a:lnTo>
                  <a:lnTo>
                    <a:pt x="972" y="11244"/>
                  </a:lnTo>
                  <a:lnTo>
                    <a:pt x="844" y="11372"/>
                  </a:lnTo>
                  <a:lnTo>
                    <a:pt x="716" y="11500"/>
                  </a:lnTo>
                  <a:lnTo>
                    <a:pt x="588" y="11602"/>
                  </a:lnTo>
                  <a:lnTo>
                    <a:pt x="461" y="11704"/>
                  </a:lnTo>
                  <a:lnTo>
                    <a:pt x="333" y="11832"/>
                  </a:lnTo>
                  <a:lnTo>
                    <a:pt x="231" y="11960"/>
                  </a:lnTo>
                  <a:lnTo>
                    <a:pt x="154" y="12113"/>
                  </a:lnTo>
                  <a:lnTo>
                    <a:pt x="77" y="12266"/>
                  </a:lnTo>
                  <a:lnTo>
                    <a:pt x="26" y="12419"/>
                  </a:lnTo>
                  <a:lnTo>
                    <a:pt x="1" y="12598"/>
                  </a:lnTo>
                  <a:lnTo>
                    <a:pt x="1" y="12752"/>
                  </a:lnTo>
                  <a:lnTo>
                    <a:pt x="1" y="14822"/>
                  </a:lnTo>
                  <a:lnTo>
                    <a:pt x="26" y="15052"/>
                  </a:lnTo>
                  <a:lnTo>
                    <a:pt x="77" y="15256"/>
                  </a:lnTo>
                  <a:lnTo>
                    <a:pt x="179" y="15435"/>
                  </a:lnTo>
                  <a:lnTo>
                    <a:pt x="307" y="15588"/>
                  </a:lnTo>
                  <a:lnTo>
                    <a:pt x="461" y="15742"/>
                  </a:lnTo>
                  <a:lnTo>
                    <a:pt x="665" y="15818"/>
                  </a:lnTo>
                  <a:lnTo>
                    <a:pt x="869" y="15895"/>
                  </a:lnTo>
                  <a:lnTo>
                    <a:pt x="1074" y="15920"/>
                  </a:lnTo>
                  <a:lnTo>
                    <a:pt x="11270" y="15920"/>
                  </a:lnTo>
                  <a:lnTo>
                    <a:pt x="11500" y="15895"/>
                  </a:lnTo>
                  <a:lnTo>
                    <a:pt x="11705" y="15818"/>
                  </a:lnTo>
                  <a:lnTo>
                    <a:pt x="11883" y="15742"/>
                  </a:lnTo>
                  <a:lnTo>
                    <a:pt x="12037" y="15588"/>
                  </a:lnTo>
                  <a:lnTo>
                    <a:pt x="12165" y="15435"/>
                  </a:lnTo>
                  <a:lnTo>
                    <a:pt x="12267" y="15256"/>
                  </a:lnTo>
                  <a:lnTo>
                    <a:pt x="12343" y="15052"/>
                  </a:lnTo>
                  <a:lnTo>
                    <a:pt x="12369" y="14822"/>
                  </a:lnTo>
                  <a:lnTo>
                    <a:pt x="12369" y="12752"/>
                  </a:lnTo>
                  <a:lnTo>
                    <a:pt x="12343" y="12598"/>
                  </a:lnTo>
                  <a:lnTo>
                    <a:pt x="12318" y="12419"/>
                  </a:lnTo>
                  <a:lnTo>
                    <a:pt x="12267" y="12266"/>
                  </a:lnTo>
                  <a:lnTo>
                    <a:pt x="12190" y="12113"/>
                  </a:lnTo>
                  <a:lnTo>
                    <a:pt x="12113" y="11960"/>
                  </a:lnTo>
                  <a:lnTo>
                    <a:pt x="12011" y="11832"/>
                  </a:lnTo>
                  <a:lnTo>
                    <a:pt x="11909" y="11704"/>
                  </a:lnTo>
                  <a:lnTo>
                    <a:pt x="11756" y="11602"/>
                  </a:lnTo>
                  <a:lnTo>
                    <a:pt x="11628" y="11500"/>
                  </a:lnTo>
                  <a:lnTo>
                    <a:pt x="11500" y="11372"/>
                  </a:lnTo>
                  <a:lnTo>
                    <a:pt x="11398" y="11244"/>
                  </a:lnTo>
                  <a:lnTo>
                    <a:pt x="11270" y="11091"/>
                  </a:lnTo>
                  <a:lnTo>
                    <a:pt x="11066" y="10707"/>
                  </a:lnTo>
                  <a:lnTo>
                    <a:pt x="10912" y="10298"/>
                  </a:lnTo>
                  <a:lnTo>
                    <a:pt x="10759" y="9813"/>
                  </a:lnTo>
                  <a:lnTo>
                    <a:pt x="10657" y="9302"/>
                  </a:lnTo>
                  <a:lnTo>
                    <a:pt x="10580" y="8740"/>
                  </a:lnTo>
                  <a:lnTo>
                    <a:pt x="10555" y="8152"/>
                  </a:lnTo>
                  <a:lnTo>
                    <a:pt x="10580" y="7564"/>
                  </a:lnTo>
                  <a:lnTo>
                    <a:pt x="10657" y="7002"/>
                  </a:lnTo>
                  <a:lnTo>
                    <a:pt x="10759" y="6491"/>
                  </a:lnTo>
                  <a:lnTo>
                    <a:pt x="10912" y="6005"/>
                  </a:lnTo>
                  <a:lnTo>
                    <a:pt x="11066" y="5596"/>
                  </a:lnTo>
                  <a:lnTo>
                    <a:pt x="11270" y="5213"/>
                  </a:lnTo>
                  <a:lnTo>
                    <a:pt x="11398" y="5060"/>
                  </a:lnTo>
                  <a:lnTo>
                    <a:pt x="11500" y="4932"/>
                  </a:lnTo>
                  <a:lnTo>
                    <a:pt x="11628" y="4804"/>
                  </a:lnTo>
                  <a:lnTo>
                    <a:pt x="11756" y="4702"/>
                  </a:lnTo>
                  <a:lnTo>
                    <a:pt x="11909" y="4600"/>
                  </a:lnTo>
                  <a:lnTo>
                    <a:pt x="12011" y="4472"/>
                  </a:lnTo>
                  <a:lnTo>
                    <a:pt x="12113" y="4344"/>
                  </a:lnTo>
                  <a:lnTo>
                    <a:pt x="12190" y="4191"/>
                  </a:lnTo>
                  <a:lnTo>
                    <a:pt x="12267" y="4038"/>
                  </a:lnTo>
                  <a:lnTo>
                    <a:pt x="12318" y="3884"/>
                  </a:lnTo>
                  <a:lnTo>
                    <a:pt x="12343" y="3705"/>
                  </a:lnTo>
                  <a:lnTo>
                    <a:pt x="12369" y="3552"/>
                  </a:lnTo>
                  <a:lnTo>
                    <a:pt x="12369" y="1073"/>
                  </a:lnTo>
                  <a:lnTo>
                    <a:pt x="12343" y="869"/>
                  </a:lnTo>
                  <a:lnTo>
                    <a:pt x="12267" y="664"/>
                  </a:lnTo>
                  <a:lnTo>
                    <a:pt x="12165" y="486"/>
                  </a:lnTo>
                  <a:lnTo>
                    <a:pt x="12037" y="307"/>
                  </a:lnTo>
                  <a:lnTo>
                    <a:pt x="11883" y="179"/>
                  </a:lnTo>
                  <a:lnTo>
                    <a:pt x="11705" y="77"/>
                  </a:lnTo>
                  <a:lnTo>
                    <a:pt x="11500" y="26"/>
                  </a:lnTo>
                  <a:lnTo>
                    <a:pt x="11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7"/>
            <p:cNvSpPr/>
            <p:nvPr/>
          </p:nvSpPr>
          <p:spPr>
            <a:xfrm>
              <a:off x="365875" y="2142925"/>
              <a:ext cx="148900" cy="282400"/>
            </a:xfrm>
            <a:custGeom>
              <a:avLst/>
              <a:gdLst/>
              <a:ahLst/>
              <a:cxnLst/>
              <a:rect l="l" t="t" r="r" b="b"/>
              <a:pathLst>
                <a:path w="5956" h="11296" extrusionOk="0">
                  <a:moveTo>
                    <a:pt x="768" y="0"/>
                  </a:moveTo>
                  <a:lnTo>
                    <a:pt x="614" y="26"/>
                  </a:lnTo>
                  <a:lnTo>
                    <a:pt x="461" y="52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1295"/>
                  </a:lnTo>
                  <a:lnTo>
                    <a:pt x="5955" y="11295"/>
                  </a:lnTo>
                  <a:lnTo>
                    <a:pt x="5955" y="2735"/>
                  </a:lnTo>
                  <a:lnTo>
                    <a:pt x="5955" y="2454"/>
                  </a:lnTo>
                  <a:lnTo>
                    <a:pt x="5904" y="2198"/>
                  </a:lnTo>
                  <a:lnTo>
                    <a:pt x="5827" y="1917"/>
                  </a:lnTo>
                  <a:lnTo>
                    <a:pt x="5751" y="1687"/>
                  </a:lnTo>
                  <a:lnTo>
                    <a:pt x="5623" y="1431"/>
                  </a:lnTo>
                  <a:lnTo>
                    <a:pt x="5495" y="1201"/>
                  </a:lnTo>
                  <a:lnTo>
                    <a:pt x="5342" y="997"/>
                  </a:lnTo>
                  <a:lnTo>
                    <a:pt x="5163" y="793"/>
                  </a:lnTo>
                  <a:lnTo>
                    <a:pt x="4958" y="639"/>
                  </a:lnTo>
                  <a:lnTo>
                    <a:pt x="4754" y="460"/>
                  </a:lnTo>
                  <a:lnTo>
                    <a:pt x="4524" y="333"/>
                  </a:lnTo>
                  <a:lnTo>
                    <a:pt x="4294" y="205"/>
                  </a:lnTo>
                  <a:lnTo>
                    <a:pt x="4038" y="128"/>
                  </a:lnTo>
                  <a:lnTo>
                    <a:pt x="3783" y="52"/>
                  </a:lnTo>
                  <a:lnTo>
                    <a:pt x="3502" y="26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7"/>
            <p:cNvSpPr/>
            <p:nvPr/>
          </p:nvSpPr>
          <p:spPr>
            <a:xfrm>
              <a:off x="428500" y="2142925"/>
              <a:ext cx="63275" cy="282400"/>
            </a:xfrm>
            <a:custGeom>
              <a:avLst/>
              <a:gdLst/>
              <a:ahLst/>
              <a:cxnLst/>
              <a:rect l="l" t="t" r="r" b="b"/>
              <a:pathLst>
                <a:path w="2531" h="11296" extrusionOk="0">
                  <a:moveTo>
                    <a:pt x="0" y="0"/>
                  </a:moveTo>
                  <a:lnTo>
                    <a:pt x="0" y="11295"/>
                  </a:lnTo>
                  <a:lnTo>
                    <a:pt x="2530" y="11295"/>
                  </a:lnTo>
                  <a:lnTo>
                    <a:pt x="2530" y="486"/>
                  </a:lnTo>
                  <a:lnTo>
                    <a:pt x="2223" y="281"/>
                  </a:lnTo>
                  <a:lnTo>
                    <a:pt x="2045" y="205"/>
                  </a:lnTo>
                  <a:lnTo>
                    <a:pt x="1866" y="128"/>
                  </a:lnTo>
                  <a:lnTo>
                    <a:pt x="1687" y="77"/>
                  </a:lnTo>
                  <a:lnTo>
                    <a:pt x="1508" y="26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7"/>
            <p:cNvSpPr/>
            <p:nvPr/>
          </p:nvSpPr>
          <p:spPr>
            <a:xfrm>
              <a:off x="451500" y="2142925"/>
              <a:ext cx="63275" cy="282400"/>
            </a:xfrm>
            <a:custGeom>
              <a:avLst/>
              <a:gdLst/>
              <a:ahLst/>
              <a:cxnLst/>
              <a:rect l="l" t="t" r="r" b="b"/>
              <a:pathLst>
                <a:path w="2531" h="11296" extrusionOk="0">
                  <a:moveTo>
                    <a:pt x="0" y="0"/>
                  </a:moveTo>
                  <a:lnTo>
                    <a:pt x="0" y="11295"/>
                  </a:lnTo>
                  <a:lnTo>
                    <a:pt x="2530" y="11295"/>
                  </a:lnTo>
                  <a:lnTo>
                    <a:pt x="2530" y="2351"/>
                  </a:lnTo>
                  <a:lnTo>
                    <a:pt x="2530" y="2121"/>
                  </a:lnTo>
                  <a:lnTo>
                    <a:pt x="2479" y="1891"/>
                  </a:lnTo>
                  <a:lnTo>
                    <a:pt x="2428" y="1661"/>
                  </a:lnTo>
                  <a:lnTo>
                    <a:pt x="2351" y="1431"/>
                  </a:lnTo>
                  <a:lnTo>
                    <a:pt x="2249" y="1227"/>
                  </a:lnTo>
                  <a:lnTo>
                    <a:pt x="2147" y="1048"/>
                  </a:lnTo>
                  <a:lnTo>
                    <a:pt x="1993" y="869"/>
                  </a:lnTo>
                  <a:lnTo>
                    <a:pt x="1840" y="690"/>
                  </a:lnTo>
                  <a:lnTo>
                    <a:pt x="1687" y="537"/>
                  </a:lnTo>
                  <a:lnTo>
                    <a:pt x="1508" y="409"/>
                  </a:lnTo>
                  <a:lnTo>
                    <a:pt x="1303" y="281"/>
                  </a:lnTo>
                  <a:lnTo>
                    <a:pt x="1099" y="179"/>
                  </a:lnTo>
                  <a:lnTo>
                    <a:pt x="895" y="103"/>
                  </a:lnTo>
                  <a:lnTo>
                    <a:pt x="665" y="52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7"/>
            <p:cNvSpPr/>
            <p:nvPr/>
          </p:nvSpPr>
          <p:spPr>
            <a:xfrm>
              <a:off x="395900" y="2269425"/>
              <a:ext cx="29425" cy="29400"/>
            </a:xfrm>
            <a:custGeom>
              <a:avLst/>
              <a:gdLst/>
              <a:ahLst/>
              <a:cxnLst/>
              <a:rect l="l" t="t" r="r" b="b"/>
              <a:pathLst>
                <a:path w="1177" h="1176" extrusionOk="0">
                  <a:moveTo>
                    <a:pt x="461" y="0"/>
                  </a:moveTo>
                  <a:lnTo>
                    <a:pt x="359" y="51"/>
                  </a:lnTo>
                  <a:lnTo>
                    <a:pt x="256" y="102"/>
                  </a:lnTo>
                  <a:lnTo>
                    <a:pt x="154" y="153"/>
                  </a:lnTo>
                  <a:lnTo>
                    <a:pt x="78" y="256"/>
                  </a:lnTo>
                  <a:lnTo>
                    <a:pt x="27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716"/>
                  </a:lnTo>
                  <a:lnTo>
                    <a:pt x="27" y="818"/>
                  </a:lnTo>
                  <a:lnTo>
                    <a:pt x="78" y="920"/>
                  </a:lnTo>
                  <a:lnTo>
                    <a:pt x="154" y="997"/>
                  </a:lnTo>
                  <a:lnTo>
                    <a:pt x="256" y="1073"/>
                  </a:lnTo>
                  <a:lnTo>
                    <a:pt x="359" y="1125"/>
                  </a:lnTo>
                  <a:lnTo>
                    <a:pt x="461" y="1176"/>
                  </a:lnTo>
                  <a:lnTo>
                    <a:pt x="691" y="1176"/>
                  </a:lnTo>
                  <a:lnTo>
                    <a:pt x="819" y="1125"/>
                  </a:lnTo>
                  <a:lnTo>
                    <a:pt x="921" y="1073"/>
                  </a:lnTo>
                  <a:lnTo>
                    <a:pt x="998" y="997"/>
                  </a:lnTo>
                  <a:lnTo>
                    <a:pt x="1074" y="920"/>
                  </a:lnTo>
                  <a:lnTo>
                    <a:pt x="1125" y="818"/>
                  </a:lnTo>
                  <a:lnTo>
                    <a:pt x="1151" y="716"/>
                  </a:lnTo>
                  <a:lnTo>
                    <a:pt x="1176" y="588"/>
                  </a:lnTo>
                  <a:lnTo>
                    <a:pt x="1151" y="460"/>
                  </a:lnTo>
                  <a:lnTo>
                    <a:pt x="1125" y="358"/>
                  </a:lnTo>
                  <a:lnTo>
                    <a:pt x="1074" y="256"/>
                  </a:lnTo>
                  <a:lnTo>
                    <a:pt x="998" y="153"/>
                  </a:lnTo>
                  <a:lnTo>
                    <a:pt x="921" y="102"/>
                  </a:lnTo>
                  <a:lnTo>
                    <a:pt x="819" y="5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47"/>
          <p:cNvGrpSpPr/>
          <p:nvPr/>
        </p:nvGrpSpPr>
        <p:grpSpPr>
          <a:xfrm>
            <a:off x="424556" y="1295130"/>
            <a:ext cx="362900" cy="386525"/>
            <a:chOff x="1004100" y="2033050"/>
            <a:chExt cx="362900" cy="386525"/>
          </a:xfrm>
        </p:grpSpPr>
        <p:sp>
          <p:nvSpPr>
            <p:cNvPr id="2396" name="Google Shape;2396;p47"/>
            <p:cNvSpPr/>
            <p:nvPr/>
          </p:nvSpPr>
          <p:spPr>
            <a:xfrm>
              <a:off x="1120375" y="2033050"/>
              <a:ext cx="130350" cy="122025"/>
            </a:xfrm>
            <a:custGeom>
              <a:avLst/>
              <a:gdLst/>
              <a:ahLst/>
              <a:cxnLst/>
              <a:rect l="l" t="t" r="r" b="b"/>
              <a:pathLst>
                <a:path w="5214" h="4881" extrusionOk="0">
                  <a:moveTo>
                    <a:pt x="3502" y="946"/>
                  </a:moveTo>
                  <a:lnTo>
                    <a:pt x="3681" y="1022"/>
                  </a:lnTo>
                  <a:lnTo>
                    <a:pt x="3859" y="1099"/>
                  </a:lnTo>
                  <a:lnTo>
                    <a:pt x="4013" y="1227"/>
                  </a:lnTo>
                  <a:lnTo>
                    <a:pt x="4115" y="1354"/>
                  </a:lnTo>
                  <a:lnTo>
                    <a:pt x="4217" y="1533"/>
                  </a:lnTo>
                  <a:lnTo>
                    <a:pt x="4268" y="1712"/>
                  </a:lnTo>
                  <a:lnTo>
                    <a:pt x="4294" y="1917"/>
                  </a:lnTo>
                  <a:lnTo>
                    <a:pt x="4294" y="3935"/>
                  </a:lnTo>
                  <a:lnTo>
                    <a:pt x="921" y="3935"/>
                  </a:lnTo>
                  <a:lnTo>
                    <a:pt x="921" y="1917"/>
                  </a:lnTo>
                  <a:lnTo>
                    <a:pt x="946" y="1712"/>
                  </a:lnTo>
                  <a:lnTo>
                    <a:pt x="997" y="1533"/>
                  </a:lnTo>
                  <a:lnTo>
                    <a:pt x="1100" y="1354"/>
                  </a:lnTo>
                  <a:lnTo>
                    <a:pt x="1227" y="1227"/>
                  </a:lnTo>
                  <a:lnTo>
                    <a:pt x="1355" y="1099"/>
                  </a:lnTo>
                  <a:lnTo>
                    <a:pt x="1534" y="1022"/>
                  </a:lnTo>
                  <a:lnTo>
                    <a:pt x="1713" y="946"/>
                  </a:lnTo>
                  <a:close/>
                  <a:moveTo>
                    <a:pt x="1713" y="0"/>
                  </a:moveTo>
                  <a:lnTo>
                    <a:pt x="1534" y="51"/>
                  </a:lnTo>
                  <a:lnTo>
                    <a:pt x="1330" y="77"/>
                  </a:lnTo>
                  <a:lnTo>
                    <a:pt x="1176" y="153"/>
                  </a:lnTo>
                  <a:lnTo>
                    <a:pt x="997" y="230"/>
                  </a:lnTo>
                  <a:lnTo>
                    <a:pt x="844" y="332"/>
                  </a:lnTo>
                  <a:lnTo>
                    <a:pt x="691" y="434"/>
                  </a:lnTo>
                  <a:lnTo>
                    <a:pt x="563" y="562"/>
                  </a:lnTo>
                  <a:lnTo>
                    <a:pt x="435" y="690"/>
                  </a:lnTo>
                  <a:lnTo>
                    <a:pt x="333" y="843"/>
                  </a:lnTo>
                  <a:lnTo>
                    <a:pt x="231" y="997"/>
                  </a:lnTo>
                  <a:lnTo>
                    <a:pt x="154" y="1176"/>
                  </a:lnTo>
                  <a:lnTo>
                    <a:pt x="77" y="1354"/>
                  </a:lnTo>
                  <a:lnTo>
                    <a:pt x="26" y="1533"/>
                  </a:lnTo>
                  <a:lnTo>
                    <a:pt x="1" y="1712"/>
                  </a:lnTo>
                  <a:lnTo>
                    <a:pt x="1" y="1917"/>
                  </a:lnTo>
                  <a:lnTo>
                    <a:pt x="1" y="4421"/>
                  </a:lnTo>
                  <a:lnTo>
                    <a:pt x="1" y="4498"/>
                  </a:lnTo>
                  <a:lnTo>
                    <a:pt x="26" y="4600"/>
                  </a:lnTo>
                  <a:lnTo>
                    <a:pt x="77" y="4676"/>
                  </a:lnTo>
                  <a:lnTo>
                    <a:pt x="128" y="4728"/>
                  </a:lnTo>
                  <a:lnTo>
                    <a:pt x="205" y="4804"/>
                  </a:lnTo>
                  <a:lnTo>
                    <a:pt x="282" y="4830"/>
                  </a:lnTo>
                  <a:lnTo>
                    <a:pt x="358" y="4855"/>
                  </a:lnTo>
                  <a:lnTo>
                    <a:pt x="461" y="4881"/>
                  </a:lnTo>
                  <a:lnTo>
                    <a:pt x="4754" y="4881"/>
                  </a:lnTo>
                  <a:lnTo>
                    <a:pt x="4856" y="4855"/>
                  </a:lnTo>
                  <a:lnTo>
                    <a:pt x="4933" y="4830"/>
                  </a:lnTo>
                  <a:lnTo>
                    <a:pt x="5009" y="4804"/>
                  </a:lnTo>
                  <a:lnTo>
                    <a:pt x="5086" y="4728"/>
                  </a:lnTo>
                  <a:lnTo>
                    <a:pt x="5137" y="4676"/>
                  </a:lnTo>
                  <a:lnTo>
                    <a:pt x="5188" y="4600"/>
                  </a:lnTo>
                  <a:lnTo>
                    <a:pt x="5214" y="4498"/>
                  </a:lnTo>
                  <a:lnTo>
                    <a:pt x="5214" y="4421"/>
                  </a:lnTo>
                  <a:lnTo>
                    <a:pt x="5214" y="1917"/>
                  </a:lnTo>
                  <a:lnTo>
                    <a:pt x="5214" y="1712"/>
                  </a:lnTo>
                  <a:lnTo>
                    <a:pt x="5188" y="1533"/>
                  </a:lnTo>
                  <a:lnTo>
                    <a:pt x="5137" y="1354"/>
                  </a:lnTo>
                  <a:lnTo>
                    <a:pt x="5060" y="1176"/>
                  </a:lnTo>
                  <a:lnTo>
                    <a:pt x="4984" y="997"/>
                  </a:lnTo>
                  <a:lnTo>
                    <a:pt x="4882" y="843"/>
                  </a:lnTo>
                  <a:lnTo>
                    <a:pt x="4779" y="690"/>
                  </a:lnTo>
                  <a:lnTo>
                    <a:pt x="4652" y="562"/>
                  </a:lnTo>
                  <a:lnTo>
                    <a:pt x="4524" y="434"/>
                  </a:lnTo>
                  <a:lnTo>
                    <a:pt x="4371" y="332"/>
                  </a:lnTo>
                  <a:lnTo>
                    <a:pt x="4217" y="230"/>
                  </a:lnTo>
                  <a:lnTo>
                    <a:pt x="4064" y="153"/>
                  </a:lnTo>
                  <a:lnTo>
                    <a:pt x="3885" y="77"/>
                  </a:lnTo>
                  <a:lnTo>
                    <a:pt x="3706" y="5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rgbClr val="005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7"/>
            <p:cNvSpPr/>
            <p:nvPr/>
          </p:nvSpPr>
          <p:spPr>
            <a:xfrm>
              <a:off x="1184275" y="2033050"/>
              <a:ext cx="66450" cy="122025"/>
            </a:xfrm>
            <a:custGeom>
              <a:avLst/>
              <a:gdLst/>
              <a:ahLst/>
              <a:cxnLst/>
              <a:rect l="l" t="t" r="r" b="b"/>
              <a:pathLst>
                <a:path w="2658" h="4881" extrusionOk="0">
                  <a:moveTo>
                    <a:pt x="0" y="0"/>
                  </a:moveTo>
                  <a:lnTo>
                    <a:pt x="205" y="51"/>
                  </a:lnTo>
                  <a:lnTo>
                    <a:pt x="383" y="77"/>
                  </a:lnTo>
                  <a:lnTo>
                    <a:pt x="562" y="153"/>
                  </a:lnTo>
                  <a:lnTo>
                    <a:pt x="716" y="230"/>
                  </a:lnTo>
                  <a:lnTo>
                    <a:pt x="869" y="307"/>
                  </a:lnTo>
                  <a:lnTo>
                    <a:pt x="1022" y="434"/>
                  </a:lnTo>
                  <a:lnTo>
                    <a:pt x="1150" y="537"/>
                  </a:lnTo>
                  <a:lnTo>
                    <a:pt x="1278" y="690"/>
                  </a:lnTo>
                  <a:lnTo>
                    <a:pt x="1380" y="818"/>
                  </a:lnTo>
                  <a:lnTo>
                    <a:pt x="1482" y="971"/>
                  </a:lnTo>
                  <a:lnTo>
                    <a:pt x="1559" y="1150"/>
                  </a:lnTo>
                  <a:lnTo>
                    <a:pt x="1636" y="1303"/>
                  </a:lnTo>
                  <a:lnTo>
                    <a:pt x="1687" y="1482"/>
                  </a:lnTo>
                  <a:lnTo>
                    <a:pt x="1712" y="1661"/>
                  </a:lnTo>
                  <a:lnTo>
                    <a:pt x="1738" y="1866"/>
                  </a:lnTo>
                  <a:lnTo>
                    <a:pt x="1738" y="1917"/>
                  </a:lnTo>
                  <a:lnTo>
                    <a:pt x="1738" y="4421"/>
                  </a:lnTo>
                  <a:lnTo>
                    <a:pt x="1712" y="4498"/>
                  </a:lnTo>
                  <a:lnTo>
                    <a:pt x="1687" y="4600"/>
                  </a:lnTo>
                  <a:lnTo>
                    <a:pt x="1661" y="4676"/>
                  </a:lnTo>
                  <a:lnTo>
                    <a:pt x="1585" y="4728"/>
                  </a:lnTo>
                  <a:lnTo>
                    <a:pt x="1533" y="4804"/>
                  </a:lnTo>
                  <a:lnTo>
                    <a:pt x="1457" y="4830"/>
                  </a:lnTo>
                  <a:lnTo>
                    <a:pt x="1355" y="4855"/>
                  </a:lnTo>
                  <a:lnTo>
                    <a:pt x="1278" y="4881"/>
                  </a:lnTo>
                  <a:lnTo>
                    <a:pt x="2198" y="4881"/>
                  </a:lnTo>
                  <a:lnTo>
                    <a:pt x="2300" y="4855"/>
                  </a:lnTo>
                  <a:lnTo>
                    <a:pt x="2377" y="4830"/>
                  </a:lnTo>
                  <a:lnTo>
                    <a:pt x="2453" y="4804"/>
                  </a:lnTo>
                  <a:lnTo>
                    <a:pt x="2530" y="4728"/>
                  </a:lnTo>
                  <a:lnTo>
                    <a:pt x="2581" y="4676"/>
                  </a:lnTo>
                  <a:lnTo>
                    <a:pt x="2632" y="4600"/>
                  </a:lnTo>
                  <a:lnTo>
                    <a:pt x="2658" y="4498"/>
                  </a:lnTo>
                  <a:lnTo>
                    <a:pt x="2658" y="4421"/>
                  </a:lnTo>
                  <a:lnTo>
                    <a:pt x="2658" y="1917"/>
                  </a:lnTo>
                  <a:lnTo>
                    <a:pt x="2658" y="1712"/>
                  </a:lnTo>
                  <a:lnTo>
                    <a:pt x="2632" y="1533"/>
                  </a:lnTo>
                  <a:lnTo>
                    <a:pt x="2581" y="1354"/>
                  </a:lnTo>
                  <a:lnTo>
                    <a:pt x="2504" y="1176"/>
                  </a:lnTo>
                  <a:lnTo>
                    <a:pt x="2428" y="997"/>
                  </a:lnTo>
                  <a:lnTo>
                    <a:pt x="2326" y="843"/>
                  </a:lnTo>
                  <a:lnTo>
                    <a:pt x="2223" y="690"/>
                  </a:lnTo>
                  <a:lnTo>
                    <a:pt x="2096" y="562"/>
                  </a:lnTo>
                  <a:lnTo>
                    <a:pt x="1968" y="434"/>
                  </a:lnTo>
                  <a:lnTo>
                    <a:pt x="1815" y="332"/>
                  </a:lnTo>
                  <a:lnTo>
                    <a:pt x="1661" y="230"/>
                  </a:lnTo>
                  <a:lnTo>
                    <a:pt x="1508" y="153"/>
                  </a:lnTo>
                  <a:lnTo>
                    <a:pt x="1329" y="77"/>
                  </a:lnTo>
                  <a:lnTo>
                    <a:pt x="1150" y="51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005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7"/>
            <p:cNvSpPr/>
            <p:nvPr/>
          </p:nvSpPr>
          <p:spPr>
            <a:xfrm>
              <a:off x="1004100" y="2248975"/>
              <a:ext cx="54325" cy="106725"/>
            </a:xfrm>
            <a:custGeom>
              <a:avLst/>
              <a:gdLst/>
              <a:ahLst/>
              <a:cxnLst/>
              <a:rect l="l" t="t" r="r" b="b"/>
              <a:pathLst>
                <a:path w="2173" h="4269" extrusionOk="0">
                  <a:moveTo>
                    <a:pt x="2173" y="0"/>
                  </a:moveTo>
                  <a:lnTo>
                    <a:pt x="563" y="614"/>
                  </a:lnTo>
                  <a:lnTo>
                    <a:pt x="435" y="665"/>
                  </a:lnTo>
                  <a:lnTo>
                    <a:pt x="333" y="742"/>
                  </a:lnTo>
                  <a:lnTo>
                    <a:pt x="231" y="844"/>
                  </a:lnTo>
                  <a:lnTo>
                    <a:pt x="154" y="946"/>
                  </a:lnTo>
                  <a:lnTo>
                    <a:pt x="77" y="1048"/>
                  </a:lnTo>
                  <a:lnTo>
                    <a:pt x="26" y="1176"/>
                  </a:lnTo>
                  <a:lnTo>
                    <a:pt x="1" y="1304"/>
                  </a:lnTo>
                  <a:lnTo>
                    <a:pt x="1" y="1431"/>
                  </a:lnTo>
                  <a:lnTo>
                    <a:pt x="1" y="2990"/>
                  </a:lnTo>
                  <a:lnTo>
                    <a:pt x="26" y="3246"/>
                  </a:lnTo>
                  <a:lnTo>
                    <a:pt x="103" y="3501"/>
                  </a:lnTo>
                  <a:lnTo>
                    <a:pt x="205" y="3706"/>
                  </a:lnTo>
                  <a:lnTo>
                    <a:pt x="359" y="3885"/>
                  </a:lnTo>
                  <a:lnTo>
                    <a:pt x="563" y="4038"/>
                  </a:lnTo>
                  <a:lnTo>
                    <a:pt x="767" y="4166"/>
                  </a:lnTo>
                  <a:lnTo>
                    <a:pt x="997" y="4242"/>
                  </a:lnTo>
                  <a:lnTo>
                    <a:pt x="1253" y="4268"/>
                  </a:lnTo>
                  <a:lnTo>
                    <a:pt x="2173" y="4268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1312675" y="2248975"/>
              <a:ext cx="54325" cy="106725"/>
            </a:xfrm>
            <a:custGeom>
              <a:avLst/>
              <a:gdLst/>
              <a:ahLst/>
              <a:cxnLst/>
              <a:rect l="l" t="t" r="r" b="b"/>
              <a:pathLst>
                <a:path w="2173" h="4269" extrusionOk="0">
                  <a:moveTo>
                    <a:pt x="1" y="0"/>
                  </a:moveTo>
                  <a:lnTo>
                    <a:pt x="1" y="4268"/>
                  </a:lnTo>
                  <a:lnTo>
                    <a:pt x="921" y="4268"/>
                  </a:lnTo>
                  <a:lnTo>
                    <a:pt x="1176" y="4242"/>
                  </a:lnTo>
                  <a:lnTo>
                    <a:pt x="1406" y="4166"/>
                  </a:lnTo>
                  <a:lnTo>
                    <a:pt x="1611" y="4038"/>
                  </a:lnTo>
                  <a:lnTo>
                    <a:pt x="1815" y="3885"/>
                  </a:lnTo>
                  <a:lnTo>
                    <a:pt x="1968" y="3706"/>
                  </a:lnTo>
                  <a:lnTo>
                    <a:pt x="2071" y="3501"/>
                  </a:lnTo>
                  <a:lnTo>
                    <a:pt x="2147" y="3246"/>
                  </a:lnTo>
                  <a:lnTo>
                    <a:pt x="2173" y="2990"/>
                  </a:lnTo>
                  <a:lnTo>
                    <a:pt x="2173" y="1431"/>
                  </a:lnTo>
                  <a:lnTo>
                    <a:pt x="2173" y="1304"/>
                  </a:lnTo>
                  <a:lnTo>
                    <a:pt x="2147" y="1176"/>
                  </a:lnTo>
                  <a:lnTo>
                    <a:pt x="2096" y="1048"/>
                  </a:lnTo>
                  <a:lnTo>
                    <a:pt x="2019" y="946"/>
                  </a:lnTo>
                  <a:lnTo>
                    <a:pt x="1943" y="844"/>
                  </a:lnTo>
                  <a:lnTo>
                    <a:pt x="1841" y="742"/>
                  </a:lnTo>
                  <a:lnTo>
                    <a:pt x="1738" y="665"/>
                  </a:lnTo>
                  <a:lnTo>
                    <a:pt x="1611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1058400" y="2100125"/>
              <a:ext cx="254300" cy="319450"/>
            </a:xfrm>
            <a:custGeom>
              <a:avLst/>
              <a:gdLst/>
              <a:ahLst/>
              <a:cxnLst/>
              <a:rect l="l" t="t" r="r" b="b"/>
              <a:pathLst>
                <a:path w="10172" h="12778" extrusionOk="0">
                  <a:moveTo>
                    <a:pt x="4090" y="0"/>
                  </a:moveTo>
                  <a:lnTo>
                    <a:pt x="3655" y="26"/>
                  </a:lnTo>
                  <a:lnTo>
                    <a:pt x="3272" y="77"/>
                  </a:lnTo>
                  <a:lnTo>
                    <a:pt x="2863" y="179"/>
                  </a:lnTo>
                  <a:lnTo>
                    <a:pt x="2505" y="307"/>
                  </a:lnTo>
                  <a:lnTo>
                    <a:pt x="2148" y="486"/>
                  </a:lnTo>
                  <a:lnTo>
                    <a:pt x="1815" y="690"/>
                  </a:lnTo>
                  <a:lnTo>
                    <a:pt x="1483" y="920"/>
                  </a:lnTo>
                  <a:lnTo>
                    <a:pt x="1202" y="1176"/>
                  </a:lnTo>
                  <a:lnTo>
                    <a:pt x="946" y="1482"/>
                  </a:lnTo>
                  <a:lnTo>
                    <a:pt x="691" y="1789"/>
                  </a:lnTo>
                  <a:lnTo>
                    <a:pt x="486" y="2121"/>
                  </a:lnTo>
                  <a:lnTo>
                    <a:pt x="333" y="2479"/>
                  </a:lnTo>
                  <a:lnTo>
                    <a:pt x="180" y="2862"/>
                  </a:lnTo>
                  <a:lnTo>
                    <a:pt x="78" y="3246"/>
                  </a:lnTo>
                  <a:lnTo>
                    <a:pt x="26" y="3655"/>
                  </a:lnTo>
                  <a:lnTo>
                    <a:pt x="1" y="4063"/>
                  </a:lnTo>
                  <a:lnTo>
                    <a:pt x="1" y="10733"/>
                  </a:lnTo>
                  <a:lnTo>
                    <a:pt x="26" y="10963"/>
                  </a:lnTo>
                  <a:lnTo>
                    <a:pt x="52" y="11142"/>
                  </a:lnTo>
                  <a:lnTo>
                    <a:pt x="103" y="11346"/>
                  </a:lnTo>
                  <a:lnTo>
                    <a:pt x="154" y="11525"/>
                  </a:lnTo>
                  <a:lnTo>
                    <a:pt x="256" y="11704"/>
                  </a:lnTo>
                  <a:lnTo>
                    <a:pt x="359" y="11883"/>
                  </a:lnTo>
                  <a:lnTo>
                    <a:pt x="461" y="12036"/>
                  </a:lnTo>
                  <a:lnTo>
                    <a:pt x="589" y="12164"/>
                  </a:lnTo>
                  <a:lnTo>
                    <a:pt x="742" y="12317"/>
                  </a:lnTo>
                  <a:lnTo>
                    <a:pt x="895" y="12420"/>
                  </a:lnTo>
                  <a:lnTo>
                    <a:pt x="1074" y="12522"/>
                  </a:lnTo>
                  <a:lnTo>
                    <a:pt x="1253" y="12599"/>
                  </a:lnTo>
                  <a:lnTo>
                    <a:pt x="1432" y="12675"/>
                  </a:lnTo>
                  <a:lnTo>
                    <a:pt x="1611" y="12726"/>
                  </a:lnTo>
                  <a:lnTo>
                    <a:pt x="1815" y="12752"/>
                  </a:lnTo>
                  <a:lnTo>
                    <a:pt x="2020" y="12777"/>
                  </a:lnTo>
                  <a:lnTo>
                    <a:pt x="8153" y="12777"/>
                  </a:lnTo>
                  <a:lnTo>
                    <a:pt x="8357" y="12752"/>
                  </a:lnTo>
                  <a:lnTo>
                    <a:pt x="8562" y="12726"/>
                  </a:lnTo>
                  <a:lnTo>
                    <a:pt x="8741" y="12675"/>
                  </a:lnTo>
                  <a:lnTo>
                    <a:pt x="8945" y="12599"/>
                  </a:lnTo>
                  <a:lnTo>
                    <a:pt x="9124" y="12522"/>
                  </a:lnTo>
                  <a:lnTo>
                    <a:pt x="9277" y="12420"/>
                  </a:lnTo>
                  <a:lnTo>
                    <a:pt x="9431" y="12317"/>
                  </a:lnTo>
                  <a:lnTo>
                    <a:pt x="9584" y="12164"/>
                  </a:lnTo>
                  <a:lnTo>
                    <a:pt x="9712" y="12036"/>
                  </a:lnTo>
                  <a:lnTo>
                    <a:pt x="9814" y="11883"/>
                  </a:lnTo>
                  <a:lnTo>
                    <a:pt x="9916" y="11704"/>
                  </a:lnTo>
                  <a:lnTo>
                    <a:pt x="10018" y="11525"/>
                  </a:lnTo>
                  <a:lnTo>
                    <a:pt x="10069" y="11346"/>
                  </a:lnTo>
                  <a:lnTo>
                    <a:pt x="10120" y="11142"/>
                  </a:lnTo>
                  <a:lnTo>
                    <a:pt x="10172" y="10963"/>
                  </a:lnTo>
                  <a:lnTo>
                    <a:pt x="10172" y="10733"/>
                  </a:lnTo>
                  <a:lnTo>
                    <a:pt x="10172" y="4063"/>
                  </a:lnTo>
                  <a:lnTo>
                    <a:pt x="10146" y="3655"/>
                  </a:lnTo>
                  <a:lnTo>
                    <a:pt x="10095" y="3246"/>
                  </a:lnTo>
                  <a:lnTo>
                    <a:pt x="9993" y="2862"/>
                  </a:lnTo>
                  <a:lnTo>
                    <a:pt x="9839" y="2479"/>
                  </a:lnTo>
                  <a:lnTo>
                    <a:pt x="9686" y="2121"/>
                  </a:lnTo>
                  <a:lnTo>
                    <a:pt x="9482" y="1789"/>
                  </a:lnTo>
                  <a:lnTo>
                    <a:pt x="9252" y="1482"/>
                  </a:lnTo>
                  <a:lnTo>
                    <a:pt x="8971" y="1176"/>
                  </a:lnTo>
                  <a:lnTo>
                    <a:pt x="8689" y="920"/>
                  </a:lnTo>
                  <a:lnTo>
                    <a:pt x="8383" y="690"/>
                  </a:lnTo>
                  <a:lnTo>
                    <a:pt x="8051" y="486"/>
                  </a:lnTo>
                  <a:lnTo>
                    <a:pt x="7693" y="307"/>
                  </a:lnTo>
                  <a:lnTo>
                    <a:pt x="7310" y="179"/>
                  </a:lnTo>
                  <a:lnTo>
                    <a:pt x="6926" y="77"/>
                  </a:lnTo>
                  <a:lnTo>
                    <a:pt x="6517" y="2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1113350" y="2222150"/>
              <a:ext cx="144400" cy="197425"/>
            </a:xfrm>
            <a:custGeom>
              <a:avLst/>
              <a:gdLst/>
              <a:ahLst/>
              <a:cxnLst/>
              <a:rect l="l" t="t" r="r" b="b"/>
              <a:pathLst>
                <a:path w="5776" h="7897" extrusionOk="0">
                  <a:moveTo>
                    <a:pt x="2888" y="0"/>
                  </a:moveTo>
                  <a:lnTo>
                    <a:pt x="2607" y="26"/>
                  </a:lnTo>
                  <a:lnTo>
                    <a:pt x="2301" y="51"/>
                  </a:lnTo>
                  <a:lnTo>
                    <a:pt x="2019" y="128"/>
                  </a:lnTo>
                  <a:lnTo>
                    <a:pt x="1764" y="230"/>
                  </a:lnTo>
                  <a:lnTo>
                    <a:pt x="1508" y="358"/>
                  </a:lnTo>
                  <a:lnTo>
                    <a:pt x="1278" y="486"/>
                  </a:lnTo>
                  <a:lnTo>
                    <a:pt x="1048" y="665"/>
                  </a:lnTo>
                  <a:lnTo>
                    <a:pt x="844" y="843"/>
                  </a:lnTo>
                  <a:lnTo>
                    <a:pt x="665" y="1048"/>
                  </a:lnTo>
                  <a:lnTo>
                    <a:pt x="486" y="1278"/>
                  </a:lnTo>
                  <a:lnTo>
                    <a:pt x="358" y="1508"/>
                  </a:lnTo>
                  <a:lnTo>
                    <a:pt x="231" y="1763"/>
                  </a:lnTo>
                  <a:lnTo>
                    <a:pt x="128" y="2044"/>
                  </a:lnTo>
                  <a:lnTo>
                    <a:pt x="52" y="2300"/>
                  </a:lnTo>
                  <a:lnTo>
                    <a:pt x="26" y="2607"/>
                  </a:lnTo>
                  <a:lnTo>
                    <a:pt x="1" y="2888"/>
                  </a:lnTo>
                  <a:lnTo>
                    <a:pt x="1" y="7896"/>
                  </a:lnTo>
                  <a:lnTo>
                    <a:pt x="5776" y="7896"/>
                  </a:lnTo>
                  <a:lnTo>
                    <a:pt x="5776" y="2888"/>
                  </a:lnTo>
                  <a:lnTo>
                    <a:pt x="5776" y="2607"/>
                  </a:lnTo>
                  <a:lnTo>
                    <a:pt x="5725" y="2300"/>
                  </a:lnTo>
                  <a:lnTo>
                    <a:pt x="5648" y="2044"/>
                  </a:lnTo>
                  <a:lnTo>
                    <a:pt x="5546" y="1763"/>
                  </a:lnTo>
                  <a:lnTo>
                    <a:pt x="5444" y="1508"/>
                  </a:lnTo>
                  <a:lnTo>
                    <a:pt x="5290" y="1278"/>
                  </a:lnTo>
                  <a:lnTo>
                    <a:pt x="5112" y="1048"/>
                  </a:lnTo>
                  <a:lnTo>
                    <a:pt x="4933" y="843"/>
                  </a:lnTo>
                  <a:lnTo>
                    <a:pt x="4728" y="665"/>
                  </a:lnTo>
                  <a:lnTo>
                    <a:pt x="4498" y="486"/>
                  </a:lnTo>
                  <a:lnTo>
                    <a:pt x="4268" y="358"/>
                  </a:lnTo>
                  <a:lnTo>
                    <a:pt x="4013" y="230"/>
                  </a:lnTo>
                  <a:lnTo>
                    <a:pt x="3757" y="128"/>
                  </a:lnTo>
                  <a:lnTo>
                    <a:pt x="3476" y="51"/>
                  </a:lnTo>
                  <a:lnTo>
                    <a:pt x="3195" y="26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1133150" y="23109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205" y="0"/>
                  </a:moveTo>
                  <a:lnTo>
                    <a:pt x="1" y="946"/>
                  </a:lnTo>
                  <a:lnTo>
                    <a:pt x="1" y="1022"/>
                  </a:lnTo>
                  <a:lnTo>
                    <a:pt x="1" y="1099"/>
                  </a:lnTo>
                  <a:lnTo>
                    <a:pt x="26" y="1176"/>
                  </a:lnTo>
                  <a:lnTo>
                    <a:pt x="77" y="1227"/>
                  </a:lnTo>
                  <a:lnTo>
                    <a:pt x="129" y="1278"/>
                  </a:lnTo>
                  <a:lnTo>
                    <a:pt x="180" y="1329"/>
                  </a:lnTo>
                  <a:lnTo>
                    <a:pt x="256" y="1355"/>
                  </a:lnTo>
                  <a:lnTo>
                    <a:pt x="1100" y="1355"/>
                  </a:lnTo>
                  <a:lnTo>
                    <a:pt x="1176" y="1329"/>
                  </a:lnTo>
                  <a:lnTo>
                    <a:pt x="1227" y="1278"/>
                  </a:lnTo>
                  <a:lnTo>
                    <a:pt x="1279" y="1227"/>
                  </a:lnTo>
                  <a:lnTo>
                    <a:pt x="1330" y="1176"/>
                  </a:lnTo>
                  <a:lnTo>
                    <a:pt x="1355" y="1099"/>
                  </a:lnTo>
                  <a:lnTo>
                    <a:pt x="1355" y="1022"/>
                  </a:lnTo>
                  <a:lnTo>
                    <a:pt x="1355" y="94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152325" y="2126950"/>
              <a:ext cx="66475" cy="66475"/>
            </a:xfrm>
            <a:custGeom>
              <a:avLst/>
              <a:gdLst/>
              <a:ahLst/>
              <a:cxnLst/>
              <a:rect l="l" t="t" r="r" b="b"/>
              <a:pathLst>
                <a:path w="2659" h="2659" extrusionOk="0">
                  <a:moveTo>
                    <a:pt x="1329" y="1"/>
                  </a:moveTo>
                  <a:lnTo>
                    <a:pt x="1074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384"/>
                  </a:lnTo>
                  <a:lnTo>
                    <a:pt x="230" y="588"/>
                  </a:lnTo>
                  <a:lnTo>
                    <a:pt x="103" y="818"/>
                  </a:lnTo>
                  <a:lnTo>
                    <a:pt x="26" y="1048"/>
                  </a:lnTo>
                  <a:lnTo>
                    <a:pt x="0" y="1329"/>
                  </a:lnTo>
                  <a:lnTo>
                    <a:pt x="26" y="1585"/>
                  </a:lnTo>
                  <a:lnTo>
                    <a:pt x="103" y="1840"/>
                  </a:lnTo>
                  <a:lnTo>
                    <a:pt x="230" y="2070"/>
                  </a:lnTo>
                  <a:lnTo>
                    <a:pt x="384" y="2275"/>
                  </a:lnTo>
                  <a:lnTo>
                    <a:pt x="588" y="2428"/>
                  </a:lnTo>
                  <a:lnTo>
                    <a:pt x="818" y="2556"/>
                  </a:lnTo>
                  <a:lnTo>
                    <a:pt x="1074" y="2633"/>
                  </a:lnTo>
                  <a:lnTo>
                    <a:pt x="1329" y="2658"/>
                  </a:lnTo>
                  <a:lnTo>
                    <a:pt x="1610" y="2633"/>
                  </a:lnTo>
                  <a:lnTo>
                    <a:pt x="1840" y="2556"/>
                  </a:lnTo>
                  <a:lnTo>
                    <a:pt x="2070" y="2428"/>
                  </a:lnTo>
                  <a:lnTo>
                    <a:pt x="2275" y="2275"/>
                  </a:lnTo>
                  <a:lnTo>
                    <a:pt x="2428" y="2070"/>
                  </a:lnTo>
                  <a:lnTo>
                    <a:pt x="2556" y="1840"/>
                  </a:lnTo>
                  <a:lnTo>
                    <a:pt x="2633" y="1585"/>
                  </a:lnTo>
                  <a:lnTo>
                    <a:pt x="2658" y="1329"/>
                  </a:lnTo>
                  <a:lnTo>
                    <a:pt x="2633" y="1048"/>
                  </a:lnTo>
                  <a:lnTo>
                    <a:pt x="2556" y="818"/>
                  </a:lnTo>
                  <a:lnTo>
                    <a:pt x="2428" y="588"/>
                  </a:lnTo>
                  <a:lnTo>
                    <a:pt x="2275" y="384"/>
                  </a:lnTo>
                  <a:lnTo>
                    <a:pt x="2070" y="231"/>
                  </a:lnTo>
                  <a:lnTo>
                    <a:pt x="1840" y="103"/>
                  </a:lnTo>
                  <a:lnTo>
                    <a:pt x="1610" y="26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47"/>
          <p:cNvGrpSpPr/>
          <p:nvPr/>
        </p:nvGrpSpPr>
        <p:grpSpPr>
          <a:xfrm>
            <a:off x="7529423" y="4419153"/>
            <a:ext cx="308575" cy="396750"/>
            <a:chOff x="1776500" y="2027925"/>
            <a:chExt cx="308575" cy="396750"/>
          </a:xfrm>
        </p:grpSpPr>
        <p:sp>
          <p:nvSpPr>
            <p:cNvPr id="2405" name="Google Shape;2405;p47"/>
            <p:cNvSpPr/>
            <p:nvPr/>
          </p:nvSpPr>
          <p:spPr>
            <a:xfrm>
              <a:off x="1841025" y="2377375"/>
              <a:ext cx="206375" cy="47300"/>
            </a:xfrm>
            <a:custGeom>
              <a:avLst/>
              <a:gdLst/>
              <a:ahLst/>
              <a:cxnLst/>
              <a:rect l="l" t="t" r="r" b="b"/>
              <a:pathLst>
                <a:path w="8255" h="1892" extrusionOk="0">
                  <a:moveTo>
                    <a:pt x="843" y="1"/>
                  </a:moveTo>
                  <a:lnTo>
                    <a:pt x="665" y="26"/>
                  </a:lnTo>
                  <a:lnTo>
                    <a:pt x="511" y="78"/>
                  </a:lnTo>
                  <a:lnTo>
                    <a:pt x="383" y="154"/>
                  </a:lnTo>
                  <a:lnTo>
                    <a:pt x="256" y="256"/>
                  </a:lnTo>
                  <a:lnTo>
                    <a:pt x="153" y="384"/>
                  </a:lnTo>
                  <a:lnTo>
                    <a:pt x="77" y="538"/>
                  </a:lnTo>
                  <a:lnTo>
                    <a:pt x="26" y="691"/>
                  </a:lnTo>
                  <a:lnTo>
                    <a:pt x="0" y="844"/>
                  </a:lnTo>
                  <a:lnTo>
                    <a:pt x="0" y="1534"/>
                  </a:lnTo>
                  <a:lnTo>
                    <a:pt x="26" y="1662"/>
                  </a:lnTo>
                  <a:lnTo>
                    <a:pt x="102" y="1790"/>
                  </a:lnTo>
                  <a:lnTo>
                    <a:pt x="230" y="1866"/>
                  </a:lnTo>
                  <a:lnTo>
                    <a:pt x="358" y="1892"/>
                  </a:lnTo>
                  <a:lnTo>
                    <a:pt x="7871" y="1892"/>
                  </a:lnTo>
                  <a:lnTo>
                    <a:pt x="8024" y="1866"/>
                  </a:lnTo>
                  <a:lnTo>
                    <a:pt x="8126" y="1790"/>
                  </a:lnTo>
                  <a:lnTo>
                    <a:pt x="8203" y="1662"/>
                  </a:lnTo>
                  <a:lnTo>
                    <a:pt x="8254" y="1534"/>
                  </a:lnTo>
                  <a:lnTo>
                    <a:pt x="8254" y="844"/>
                  </a:lnTo>
                  <a:lnTo>
                    <a:pt x="8229" y="691"/>
                  </a:lnTo>
                  <a:lnTo>
                    <a:pt x="8178" y="538"/>
                  </a:lnTo>
                  <a:lnTo>
                    <a:pt x="8101" y="384"/>
                  </a:lnTo>
                  <a:lnTo>
                    <a:pt x="7999" y="256"/>
                  </a:lnTo>
                  <a:lnTo>
                    <a:pt x="7871" y="154"/>
                  </a:lnTo>
                  <a:lnTo>
                    <a:pt x="7718" y="78"/>
                  </a:lnTo>
                  <a:lnTo>
                    <a:pt x="7564" y="26"/>
                  </a:lnTo>
                  <a:lnTo>
                    <a:pt x="7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1811625" y="2027925"/>
              <a:ext cx="272175" cy="272175"/>
            </a:xfrm>
            <a:custGeom>
              <a:avLst/>
              <a:gdLst/>
              <a:ahLst/>
              <a:cxnLst/>
              <a:rect l="l" t="t" r="r" b="b"/>
              <a:pathLst>
                <a:path w="10887" h="10887" extrusionOk="0">
                  <a:moveTo>
                    <a:pt x="5444" y="1"/>
                  </a:moveTo>
                  <a:lnTo>
                    <a:pt x="4882" y="26"/>
                  </a:lnTo>
                  <a:lnTo>
                    <a:pt x="4345" y="103"/>
                  </a:lnTo>
                  <a:lnTo>
                    <a:pt x="3808" y="231"/>
                  </a:lnTo>
                  <a:lnTo>
                    <a:pt x="3323" y="409"/>
                  </a:lnTo>
                  <a:lnTo>
                    <a:pt x="2837" y="639"/>
                  </a:lnTo>
                  <a:lnTo>
                    <a:pt x="2403" y="921"/>
                  </a:lnTo>
                  <a:lnTo>
                    <a:pt x="1968" y="1227"/>
                  </a:lnTo>
                  <a:lnTo>
                    <a:pt x="1585" y="1585"/>
                  </a:lnTo>
                  <a:lnTo>
                    <a:pt x="1227" y="1968"/>
                  </a:lnTo>
                  <a:lnTo>
                    <a:pt x="921" y="2403"/>
                  </a:lnTo>
                  <a:lnTo>
                    <a:pt x="640" y="2837"/>
                  </a:lnTo>
                  <a:lnTo>
                    <a:pt x="410" y="3323"/>
                  </a:lnTo>
                  <a:lnTo>
                    <a:pt x="231" y="3834"/>
                  </a:lnTo>
                  <a:lnTo>
                    <a:pt x="103" y="4345"/>
                  </a:lnTo>
                  <a:lnTo>
                    <a:pt x="26" y="4881"/>
                  </a:lnTo>
                  <a:lnTo>
                    <a:pt x="1" y="5444"/>
                  </a:lnTo>
                  <a:lnTo>
                    <a:pt x="26" y="6006"/>
                  </a:lnTo>
                  <a:lnTo>
                    <a:pt x="103" y="6543"/>
                  </a:lnTo>
                  <a:lnTo>
                    <a:pt x="231" y="7054"/>
                  </a:lnTo>
                  <a:lnTo>
                    <a:pt x="410" y="7565"/>
                  </a:lnTo>
                  <a:lnTo>
                    <a:pt x="640" y="8050"/>
                  </a:lnTo>
                  <a:lnTo>
                    <a:pt x="921" y="8485"/>
                  </a:lnTo>
                  <a:lnTo>
                    <a:pt x="1227" y="8919"/>
                  </a:lnTo>
                  <a:lnTo>
                    <a:pt x="1585" y="9302"/>
                  </a:lnTo>
                  <a:lnTo>
                    <a:pt x="1968" y="9660"/>
                  </a:lnTo>
                  <a:lnTo>
                    <a:pt x="2403" y="9967"/>
                  </a:lnTo>
                  <a:lnTo>
                    <a:pt x="2837" y="10222"/>
                  </a:lnTo>
                  <a:lnTo>
                    <a:pt x="3323" y="10452"/>
                  </a:lnTo>
                  <a:lnTo>
                    <a:pt x="3808" y="10657"/>
                  </a:lnTo>
                  <a:lnTo>
                    <a:pt x="4345" y="10785"/>
                  </a:lnTo>
                  <a:lnTo>
                    <a:pt x="4882" y="10861"/>
                  </a:lnTo>
                  <a:lnTo>
                    <a:pt x="5444" y="10887"/>
                  </a:lnTo>
                  <a:lnTo>
                    <a:pt x="6006" y="10861"/>
                  </a:lnTo>
                  <a:lnTo>
                    <a:pt x="6543" y="10785"/>
                  </a:lnTo>
                  <a:lnTo>
                    <a:pt x="7054" y="10657"/>
                  </a:lnTo>
                  <a:lnTo>
                    <a:pt x="7565" y="10452"/>
                  </a:lnTo>
                  <a:lnTo>
                    <a:pt x="8050" y="10222"/>
                  </a:lnTo>
                  <a:lnTo>
                    <a:pt x="8485" y="9967"/>
                  </a:lnTo>
                  <a:lnTo>
                    <a:pt x="8919" y="9660"/>
                  </a:lnTo>
                  <a:lnTo>
                    <a:pt x="9302" y="9302"/>
                  </a:lnTo>
                  <a:lnTo>
                    <a:pt x="9635" y="8919"/>
                  </a:lnTo>
                  <a:lnTo>
                    <a:pt x="9967" y="8485"/>
                  </a:lnTo>
                  <a:lnTo>
                    <a:pt x="10222" y="8050"/>
                  </a:lnTo>
                  <a:lnTo>
                    <a:pt x="10452" y="7565"/>
                  </a:lnTo>
                  <a:lnTo>
                    <a:pt x="10657" y="7054"/>
                  </a:lnTo>
                  <a:lnTo>
                    <a:pt x="10785" y="6543"/>
                  </a:lnTo>
                  <a:lnTo>
                    <a:pt x="10861" y="6006"/>
                  </a:lnTo>
                  <a:lnTo>
                    <a:pt x="10887" y="5444"/>
                  </a:lnTo>
                  <a:lnTo>
                    <a:pt x="10861" y="4881"/>
                  </a:lnTo>
                  <a:lnTo>
                    <a:pt x="10785" y="4345"/>
                  </a:lnTo>
                  <a:lnTo>
                    <a:pt x="10657" y="3834"/>
                  </a:lnTo>
                  <a:lnTo>
                    <a:pt x="10452" y="3323"/>
                  </a:lnTo>
                  <a:lnTo>
                    <a:pt x="10222" y="2837"/>
                  </a:lnTo>
                  <a:lnTo>
                    <a:pt x="9967" y="2403"/>
                  </a:lnTo>
                  <a:lnTo>
                    <a:pt x="9635" y="1968"/>
                  </a:lnTo>
                  <a:lnTo>
                    <a:pt x="9302" y="1585"/>
                  </a:lnTo>
                  <a:lnTo>
                    <a:pt x="8919" y="1227"/>
                  </a:lnTo>
                  <a:lnTo>
                    <a:pt x="8485" y="921"/>
                  </a:lnTo>
                  <a:lnTo>
                    <a:pt x="8050" y="639"/>
                  </a:lnTo>
                  <a:lnTo>
                    <a:pt x="7565" y="409"/>
                  </a:lnTo>
                  <a:lnTo>
                    <a:pt x="7054" y="231"/>
                  </a:lnTo>
                  <a:lnTo>
                    <a:pt x="6543" y="103"/>
                  </a:lnTo>
                  <a:lnTo>
                    <a:pt x="6006" y="26"/>
                  </a:lnTo>
                  <a:lnTo>
                    <a:pt x="54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1899150" y="2326925"/>
              <a:ext cx="89475" cy="50475"/>
            </a:xfrm>
            <a:custGeom>
              <a:avLst/>
              <a:gdLst/>
              <a:ahLst/>
              <a:cxnLst/>
              <a:rect l="l" t="t" r="r" b="b"/>
              <a:pathLst>
                <a:path w="3579" h="2019" extrusionOk="0">
                  <a:moveTo>
                    <a:pt x="818" y="0"/>
                  </a:moveTo>
                  <a:lnTo>
                    <a:pt x="1" y="2019"/>
                  </a:lnTo>
                  <a:lnTo>
                    <a:pt x="3578" y="2019"/>
                  </a:lnTo>
                  <a:lnTo>
                    <a:pt x="2786" y="26"/>
                  </a:lnTo>
                  <a:lnTo>
                    <a:pt x="2301" y="77"/>
                  </a:lnTo>
                  <a:lnTo>
                    <a:pt x="1789" y="77"/>
                  </a:lnTo>
                  <a:lnTo>
                    <a:pt x="1304" y="51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7"/>
            <p:cNvSpPr/>
            <p:nvPr/>
          </p:nvSpPr>
          <p:spPr>
            <a:xfrm>
              <a:off x="1811625" y="2040700"/>
              <a:ext cx="86925" cy="216600"/>
            </a:xfrm>
            <a:custGeom>
              <a:avLst/>
              <a:gdLst/>
              <a:ahLst/>
              <a:cxnLst/>
              <a:rect l="l" t="t" r="r" b="b"/>
              <a:pathLst>
                <a:path w="3477" h="8664" extrusionOk="0">
                  <a:moveTo>
                    <a:pt x="3093" y="1"/>
                  </a:moveTo>
                  <a:lnTo>
                    <a:pt x="2786" y="154"/>
                  </a:lnTo>
                  <a:lnTo>
                    <a:pt x="2505" y="333"/>
                  </a:lnTo>
                  <a:lnTo>
                    <a:pt x="2224" y="537"/>
                  </a:lnTo>
                  <a:lnTo>
                    <a:pt x="1968" y="716"/>
                  </a:lnTo>
                  <a:lnTo>
                    <a:pt x="1713" y="946"/>
                  </a:lnTo>
                  <a:lnTo>
                    <a:pt x="1483" y="1176"/>
                  </a:lnTo>
                  <a:lnTo>
                    <a:pt x="1278" y="1406"/>
                  </a:lnTo>
                  <a:lnTo>
                    <a:pt x="1074" y="1662"/>
                  </a:lnTo>
                  <a:lnTo>
                    <a:pt x="895" y="1917"/>
                  </a:lnTo>
                  <a:lnTo>
                    <a:pt x="742" y="2173"/>
                  </a:lnTo>
                  <a:lnTo>
                    <a:pt x="588" y="2454"/>
                  </a:lnTo>
                  <a:lnTo>
                    <a:pt x="461" y="2735"/>
                  </a:lnTo>
                  <a:lnTo>
                    <a:pt x="333" y="3016"/>
                  </a:lnTo>
                  <a:lnTo>
                    <a:pt x="231" y="3323"/>
                  </a:lnTo>
                  <a:lnTo>
                    <a:pt x="154" y="3629"/>
                  </a:lnTo>
                  <a:lnTo>
                    <a:pt x="77" y="3936"/>
                  </a:lnTo>
                  <a:lnTo>
                    <a:pt x="26" y="4243"/>
                  </a:lnTo>
                  <a:lnTo>
                    <a:pt x="1" y="4549"/>
                  </a:lnTo>
                  <a:lnTo>
                    <a:pt x="1" y="4856"/>
                  </a:lnTo>
                  <a:lnTo>
                    <a:pt x="1" y="5163"/>
                  </a:lnTo>
                  <a:lnTo>
                    <a:pt x="26" y="5469"/>
                  </a:lnTo>
                  <a:lnTo>
                    <a:pt x="52" y="5776"/>
                  </a:lnTo>
                  <a:lnTo>
                    <a:pt x="103" y="6083"/>
                  </a:lnTo>
                  <a:lnTo>
                    <a:pt x="180" y="6389"/>
                  </a:lnTo>
                  <a:lnTo>
                    <a:pt x="282" y="6696"/>
                  </a:lnTo>
                  <a:lnTo>
                    <a:pt x="384" y="7003"/>
                  </a:lnTo>
                  <a:lnTo>
                    <a:pt x="512" y="7284"/>
                  </a:lnTo>
                  <a:lnTo>
                    <a:pt x="665" y="7590"/>
                  </a:lnTo>
                  <a:lnTo>
                    <a:pt x="844" y="7871"/>
                  </a:lnTo>
                  <a:lnTo>
                    <a:pt x="1023" y="8127"/>
                  </a:lnTo>
                  <a:lnTo>
                    <a:pt x="1227" y="8408"/>
                  </a:lnTo>
                  <a:lnTo>
                    <a:pt x="1457" y="8664"/>
                  </a:lnTo>
                  <a:lnTo>
                    <a:pt x="1713" y="8536"/>
                  </a:lnTo>
                  <a:lnTo>
                    <a:pt x="1892" y="8434"/>
                  </a:lnTo>
                  <a:lnTo>
                    <a:pt x="2045" y="8306"/>
                  </a:lnTo>
                  <a:lnTo>
                    <a:pt x="2173" y="8178"/>
                  </a:lnTo>
                  <a:lnTo>
                    <a:pt x="2275" y="8025"/>
                  </a:lnTo>
                  <a:lnTo>
                    <a:pt x="2352" y="7871"/>
                  </a:lnTo>
                  <a:lnTo>
                    <a:pt x="2403" y="7718"/>
                  </a:lnTo>
                  <a:lnTo>
                    <a:pt x="2479" y="7386"/>
                  </a:lnTo>
                  <a:lnTo>
                    <a:pt x="2531" y="7054"/>
                  </a:lnTo>
                  <a:lnTo>
                    <a:pt x="2582" y="6696"/>
                  </a:lnTo>
                  <a:lnTo>
                    <a:pt x="2633" y="6517"/>
                  </a:lnTo>
                  <a:lnTo>
                    <a:pt x="2709" y="6364"/>
                  </a:lnTo>
                  <a:lnTo>
                    <a:pt x="2786" y="6185"/>
                  </a:lnTo>
                  <a:lnTo>
                    <a:pt x="2888" y="6032"/>
                  </a:lnTo>
                  <a:lnTo>
                    <a:pt x="3118" y="5725"/>
                  </a:lnTo>
                  <a:lnTo>
                    <a:pt x="3246" y="5418"/>
                  </a:lnTo>
                  <a:lnTo>
                    <a:pt x="3348" y="5137"/>
                  </a:lnTo>
                  <a:lnTo>
                    <a:pt x="3374" y="4856"/>
                  </a:lnTo>
                  <a:lnTo>
                    <a:pt x="3348" y="4600"/>
                  </a:lnTo>
                  <a:lnTo>
                    <a:pt x="3297" y="4294"/>
                  </a:lnTo>
                  <a:lnTo>
                    <a:pt x="3195" y="4013"/>
                  </a:lnTo>
                  <a:lnTo>
                    <a:pt x="3093" y="3706"/>
                  </a:lnTo>
                  <a:lnTo>
                    <a:pt x="3016" y="3425"/>
                  </a:lnTo>
                  <a:lnTo>
                    <a:pt x="2991" y="3195"/>
                  </a:lnTo>
                  <a:lnTo>
                    <a:pt x="2991" y="3042"/>
                  </a:lnTo>
                  <a:lnTo>
                    <a:pt x="3042" y="2863"/>
                  </a:lnTo>
                  <a:lnTo>
                    <a:pt x="3221" y="2531"/>
                  </a:lnTo>
                  <a:lnTo>
                    <a:pt x="3323" y="2301"/>
                  </a:lnTo>
                  <a:lnTo>
                    <a:pt x="3425" y="1994"/>
                  </a:lnTo>
                  <a:lnTo>
                    <a:pt x="3450" y="1815"/>
                  </a:lnTo>
                  <a:lnTo>
                    <a:pt x="3476" y="1636"/>
                  </a:lnTo>
                  <a:lnTo>
                    <a:pt x="3476" y="1278"/>
                  </a:lnTo>
                  <a:lnTo>
                    <a:pt x="3425" y="946"/>
                  </a:lnTo>
                  <a:lnTo>
                    <a:pt x="3348" y="640"/>
                  </a:lnTo>
                  <a:lnTo>
                    <a:pt x="3272" y="384"/>
                  </a:lnTo>
                  <a:lnTo>
                    <a:pt x="3195" y="180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7"/>
            <p:cNvSpPr/>
            <p:nvPr/>
          </p:nvSpPr>
          <p:spPr>
            <a:xfrm>
              <a:off x="1931100" y="2027925"/>
              <a:ext cx="104150" cy="84350"/>
            </a:xfrm>
            <a:custGeom>
              <a:avLst/>
              <a:gdLst/>
              <a:ahLst/>
              <a:cxnLst/>
              <a:rect l="l" t="t" r="r" b="b"/>
              <a:pathLst>
                <a:path w="4166" h="3374" extrusionOk="0">
                  <a:moveTo>
                    <a:pt x="537" y="1"/>
                  </a:moveTo>
                  <a:lnTo>
                    <a:pt x="0" y="26"/>
                  </a:lnTo>
                  <a:lnTo>
                    <a:pt x="230" y="665"/>
                  </a:lnTo>
                  <a:lnTo>
                    <a:pt x="358" y="1099"/>
                  </a:lnTo>
                  <a:lnTo>
                    <a:pt x="511" y="1636"/>
                  </a:lnTo>
                  <a:lnTo>
                    <a:pt x="614" y="1892"/>
                  </a:lnTo>
                  <a:lnTo>
                    <a:pt x="690" y="2147"/>
                  </a:lnTo>
                  <a:lnTo>
                    <a:pt x="818" y="2377"/>
                  </a:lnTo>
                  <a:lnTo>
                    <a:pt x="946" y="2582"/>
                  </a:lnTo>
                  <a:lnTo>
                    <a:pt x="1074" y="2786"/>
                  </a:lnTo>
                  <a:lnTo>
                    <a:pt x="1227" y="2939"/>
                  </a:lnTo>
                  <a:lnTo>
                    <a:pt x="1380" y="3093"/>
                  </a:lnTo>
                  <a:lnTo>
                    <a:pt x="1534" y="3195"/>
                  </a:lnTo>
                  <a:lnTo>
                    <a:pt x="1687" y="3297"/>
                  </a:lnTo>
                  <a:lnTo>
                    <a:pt x="1840" y="3348"/>
                  </a:lnTo>
                  <a:lnTo>
                    <a:pt x="2019" y="3374"/>
                  </a:lnTo>
                  <a:lnTo>
                    <a:pt x="2172" y="3374"/>
                  </a:lnTo>
                  <a:lnTo>
                    <a:pt x="2326" y="3323"/>
                  </a:lnTo>
                  <a:lnTo>
                    <a:pt x="2454" y="3272"/>
                  </a:lnTo>
                  <a:lnTo>
                    <a:pt x="2607" y="3169"/>
                  </a:lnTo>
                  <a:lnTo>
                    <a:pt x="2735" y="3016"/>
                  </a:lnTo>
                  <a:lnTo>
                    <a:pt x="2939" y="2709"/>
                  </a:lnTo>
                  <a:lnTo>
                    <a:pt x="3092" y="2428"/>
                  </a:lnTo>
                  <a:lnTo>
                    <a:pt x="3348" y="1943"/>
                  </a:lnTo>
                  <a:lnTo>
                    <a:pt x="3476" y="1738"/>
                  </a:lnTo>
                  <a:lnTo>
                    <a:pt x="3655" y="1559"/>
                  </a:lnTo>
                  <a:lnTo>
                    <a:pt x="3885" y="1406"/>
                  </a:lnTo>
                  <a:lnTo>
                    <a:pt x="4166" y="1278"/>
                  </a:lnTo>
                  <a:lnTo>
                    <a:pt x="3936" y="1099"/>
                  </a:lnTo>
                  <a:lnTo>
                    <a:pt x="3706" y="921"/>
                  </a:lnTo>
                  <a:lnTo>
                    <a:pt x="3220" y="639"/>
                  </a:lnTo>
                  <a:lnTo>
                    <a:pt x="2709" y="384"/>
                  </a:lnTo>
                  <a:lnTo>
                    <a:pt x="2172" y="205"/>
                  </a:lnTo>
                  <a:lnTo>
                    <a:pt x="1636" y="77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1975175" y="2101400"/>
              <a:ext cx="108625" cy="190400"/>
            </a:xfrm>
            <a:custGeom>
              <a:avLst/>
              <a:gdLst/>
              <a:ahLst/>
              <a:cxnLst/>
              <a:rect l="l" t="t" r="r" b="b"/>
              <a:pathLst>
                <a:path w="4345" h="7616" extrusionOk="0">
                  <a:moveTo>
                    <a:pt x="3348" y="0"/>
                  </a:moveTo>
                  <a:lnTo>
                    <a:pt x="3169" y="51"/>
                  </a:lnTo>
                  <a:lnTo>
                    <a:pt x="2965" y="154"/>
                  </a:lnTo>
                  <a:lnTo>
                    <a:pt x="2760" y="307"/>
                  </a:lnTo>
                  <a:lnTo>
                    <a:pt x="2556" y="486"/>
                  </a:lnTo>
                  <a:lnTo>
                    <a:pt x="2377" y="741"/>
                  </a:lnTo>
                  <a:lnTo>
                    <a:pt x="2173" y="1074"/>
                  </a:lnTo>
                  <a:lnTo>
                    <a:pt x="1968" y="1406"/>
                  </a:lnTo>
                  <a:lnTo>
                    <a:pt x="1789" y="1713"/>
                  </a:lnTo>
                  <a:lnTo>
                    <a:pt x="1611" y="1942"/>
                  </a:lnTo>
                  <a:lnTo>
                    <a:pt x="1432" y="2121"/>
                  </a:lnTo>
                  <a:lnTo>
                    <a:pt x="1253" y="2249"/>
                  </a:lnTo>
                  <a:lnTo>
                    <a:pt x="1099" y="2377"/>
                  </a:lnTo>
                  <a:lnTo>
                    <a:pt x="793" y="2556"/>
                  </a:lnTo>
                  <a:lnTo>
                    <a:pt x="665" y="2632"/>
                  </a:lnTo>
                  <a:lnTo>
                    <a:pt x="537" y="2735"/>
                  </a:lnTo>
                  <a:lnTo>
                    <a:pt x="435" y="2862"/>
                  </a:lnTo>
                  <a:lnTo>
                    <a:pt x="333" y="2990"/>
                  </a:lnTo>
                  <a:lnTo>
                    <a:pt x="231" y="3195"/>
                  </a:lnTo>
                  <a:lnTo>
                    <a:pt x="154" y="3425"/>
                  </a:lnTo>
                  <a:lnTo>
                    <a:pt x="77" y="3706"/>
                  </a:lnTo>
                  <a:lnTo>
                    <a:pt x="26" y="4064"/>
                  </a:lnTo>
                  <a:lnTo>
                    <a:pt x="1" y="4421"/>
                  </a:lnTo>
                  <a:lnTo>
                    <a:pt x="1" y="4753"/>
                  </a:lnTo>
                  <a:lnTo>
                    <a:pt x="52" y="5060"/>
                  </a:lnTo>
                  <a:lnTo>
                    <a:pt x="103" y="5316"/>
                  </a:lnTo>
                  <a:lnTo>
                    <a:pt x="205" y="5546"/>
                  </a:lnTo>
                  <a:lnTo>
                    <a:pt x="333" y="5750"/>
                  </a:lnTo>
                  <a:lnTo>
                    <a:pt x="563" y="6108"/>
                  </a:lnTo>
                  <a:lnTo>
                    <a:pt x="793" y="6415"/>
                  </a:lnTo>
                  <a:lnTo>
                    <a:pt x="895" y="6568"/>
                  </a:lnTo>
                  <a:lnTo>
                    <a:pt x="972" y="6696"/>
                  </a:lnTo>
                  <a:lnTo>
                    <a:pt x="1023" y="6849"/>
                  </a:lnTo>
                  <a:lnTo>
                    <a:pt x="1023" y="7028"/>
                  </a:lnTo>
                  <a:lnTo>
                    <a:pt x="997" y="7181"/>
                  </a:lnTo>
                  <a:lnTo>
                    <a:pt x="921" y="7386"/>
                  </a:lnTo>
                  <a:lnTo>
                    <a:pt x="793" y="7616"/>
                  </a:lnTo>
                  <a:lnTo>
                    <a:pt x="793" y="7616"/>
                  </a:lnTo>
                  <a:lnTo>
                    <a:pt x="1099" y="7488"/>
                  </a:lnTo>
                  <a:lnTo>
                    <a:pt x="1355" y="7360"/>
                  </a:lnTo>
                  <a:lnTo>
                    <a:pt x="1636" y="7232"/>
                  </a:lnTo>
                  <a:lnTo>
                    <a:pt x="1866" y="7079"/>
                  </a:lnTo>
                  <a:lnTo>
                    <a:pt x="2122" y="6900"/>
                  </a:lnTo>
                  <a:lnTo>
                    <a:pt x="2352" y="6721"/>
                  </a:lnTo>
                  <a:lnTo>
                    <a:pt x="2556" y="6542"/>
                  </a:lnTo>
                  <a:lnTo>
                    <a:pt x="2786" y="6338"/>
                  </a:lnTo>
                  <a:lnTo>
                    <a:pt x="3144" y="5903"/>
                  </a:lnTo>
                  <a:lnTo>
                    <a:pt x="3476" y="5443"/>
                  </a:lnTo>
                  <a:lnTo>
                    <a:pt x="3757" y="4958"/>
                  </a:lnTo>
                  <a:lnTo>
                    <a:pt x="3987" y="4447"/>
                  </a:lnTo>
                  <a:lnTo>
                    <a:pt x="4166" y="3910"/>
                  </a:lnTo>
                  <a:lnTo>
                    <a:pt x="4268" y="3374"/>
                  </a:lnTo>
                  <a:lnTo>
                    <a:pt x="4345" y="2811"/>
                  </a:lnTo>
                  <a:lnTo>
                    <a:pt x="4345" y="2249"/>
                  </a:lnTo>
                  <a:lnTo>
                    <a:pt x="4294" y="1661"/>
                  </a:lnTo>
                  <a:lnTo>
                    <a:pt x="4243" y="1380"/>
                  </a:lnTo>
                  <a:lnTo>
                    <a:pt x="4166" y="1099"/>
                  </a:lnTo>
                  <a:lnTo>
                    <a:pt x="4089" y="818"/>
                  </a:lnTo>
                  <a:lnTo>
                    <a:pt x="3987" y="537"/>
                  </a:lnTo>
                  <a:lnTo>
                    <a:pt x="3859" y="281"/>
                  </a:lnTo>
                  <a:lnTo>
                    <a:pt x="3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1864650" y="2257925"/>
              <a:ext cx="79250" cy="42175"/>
            </a:xfrm>
            <a:custGeom>
              <a:avLst/>
              <a:gdLst/>
              <a:ahLst/>
              <a:cxnLst/>
              <a:rect l="l" t="t" r="r" b="b"/>
              <a:pathLst>
                <a:path w="3170" h="1687" extrusionOk="0">
                  <a:moveTo>
                    <a:pt x="844" y="0"/>
                  </a:moveTo>
                  <a:lnTo>
                    <a:pt x="665" y="51"/>
                  </a:lnTo>
                  <a:lnTo>
                    <a:pt x="512" y="128"/>
                  </a:lnTo>
                  <a:lnTo>
                    <a:pt x="358" y="230"/>
                  </a:lnTo>
                  <a:lnTo>
                    <a:pt x="231" y="332"/>
                  </a:lnTo>
                  <a:lnTo>
                    <a:pt x="1" y="562"/>
                  </a:lnTo>
                  <a:lnTo>
                    <a:pt x="358" y="818"/>
                  </a:lnTo>
                  <a:lnTo>
                    <a:pt x="716" y="1022"/>
                  </a:lnTo>
                  <a:lnTo>
                    <a:pt x="1074" y="1201"/>
                  </a:lnTo>
                  <a:lnTo>
                    <a:pt x="1457" y="1380"/>
                  </a:lnTo>
                  <a:lnTo>
                    <a:pt x="1866" y="1508"/>
                  </a:lnTo>
                  <a:lnTo>
                    <a:pt x="2275" y="1585"/>
                  </a:lnTo>
                  <a:lnTo>
                    <a:pt x="2709" y="1661"/>
                  </a:lnTo>
                  <a:lnTo>
                    <a:pt x="3144" y="1687"/>
                  </a:lnTo>
                  <a:lnTo>
                    <a:pt x="3169" y="1559"/>
                  </a:lnTo>
                  <a:lnTo>
                    <a:pt x="3144" y="1431"/>
                  </a:lnTo>
                  <a:lnTo>
                    <a:pt x="3118" y="1329"/>
                  </a:lnTo>
                  <a:lnTo>
                    <a:pt x="3067" y="1201"/>
                  </a:lnTo>
                  <a:lnTo>
                    <a:pt x="2888" y="971"/>
                  </a:lnTo>
                  <a:lnTo>
                    <a:pt x="2658" y="639"/>
                  </a:lnTo>
                  <a:lnTo>
                    <a:pt x="2479" y="409"/>
                  </a:lnTo>
                  <a:lnTo>
                    <a:pt x="2352" y="281"/>
                  </a:lnTo>
                  <a:lnTo>
                    <a:pt x="2198" y="205"/>
                  </a:lnTo>
                  <a:lnTo>
                    <a:pt x="2071" y="154"/>
                  </a:lnTo>
                  <a:lnTo>
                    <a:pt x="1713" y="128"/>
                  </a:lnTo>
                  <a:lnTo>
                    <a:pt x="1483" y="77"/>
                  </a:lnTo>
                  <a:lnTo>
                    <a:pt x="1202" y="26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1776500" y="2027925"/>
              <a:ext cx="308575" cy="306675"/>
            </a:xfrm>
            <a:custGeom>
              <a:avLst/>
              <a:gdLst/>
              <a:ahLst/>
              <a:cxnLst/>
              <a:rect l="l" t="t" r="r" b="b"/>
              <a:pathLst>
                <a:path w="12343" h="12267" extrusionOk="0">
                  <a:moveTo>
                    <a:pt x="1585" y="1"/>
                  </a:moveTo>
                  <a:lnTo>
                    <a:pt x="1508" y="52"/>
                  </a:lnTo>
                  <a:lnTo>
                    <a:pt x="1431" y="128"/>
                  </a:lnTo>
                  <a:lnTo>
                    <a:pt x="1431" y="231"/>
                  </a:lnTo>
                  <a:lnTo>
                    <a:pt x="1431" y="307"/>
                  </a:lnTo>
                  <a:lnTo>
                    <a:pt x="1508" y="409"/>
                  </a:lnTo>
                  <a:lnTo>
                    <a:pt x="1840" y="742"/>
                  </a:lnTo>
                  <a:lnTo>
                    <a:pt x="1610" y="997"/>
                  </a:lnTo>
                  <a:lnTo>
                    <a:pt x="1406" y="1253"/>
                  </a:lnTo>
                  <a:lnTo>
                    <a:pt x="1201" y="1534"/>
                  </a:lnTo>
                  <a:lnTo>
                    <a:pt x="1022" y="1815"/>
                  </a:lnTo>
                  <a:lnTo>
                    <a:pt x="843" y="2096"/>
                  </a:lnTo>
                  <a:lnTo>
                    <a:pt x="690" y="2377"/>
                  </a:lnTo>
                  <a:lnTo>
                    <a:pt x="562" y="2684"/>
                  </a:lnTo>
                  <a:lnTo>
                    <a:pt x="435" y="2990"/>
                  </a:lnTo>
                  <a:lnTo>
                    <a:pt x="332" y="3297"/>
                  </a:lnTo>
                  <a:lnTo>
                    <a:pt x="230" y="3604"/>
                  </a:lnTo>
                  <a:lnTo>
                    <a:pt x="102" y="4243"/>
                  </a:lnTo>
                  <a:lnTo>
                    <a:pt x="26" y="4881"/>
                  </a:lnTo>
                  <a:lnTo>
                    <a:pt x="0" y="5520"/>
                  </a:lnTo>
                  <a:lnTo>
                    <a:pt x="51" y="6159"/>
                  </a:lnTo>
                  <a:lnTo>
                    <a:pt x="128" y="6798"/>
                  </a:lnTo>
                  <a:lnTo>
                    <a:pt x="205" y="7105"/>
                  </a:lnTo>
                  <a:lnTo>
                    <a:pt x="307" y="7411"/>
                  </a:lnTo>
                  <a:lnTo>
                    <a:pt x="409" y="7718"/>
                  </a:lnTo>
                  <a:lnTo>
                    <a:pt x="511" y="8025"/>
                  </a:lnTo>
                  <a:lnTo>
                    <a:pt x="665" y="8331"/>
                  </a:lnTo>
                  <a:lnTo>
                    <a:pt x="792" y="8638"/>
                  </a:lnTo>
                  <a:lnTo>
                    <a:pt x="971" y="8919"/>
                  </a:lnTo>
                  <a:lnTo>
                    <a:pt x="1150" y="9200"/>
                  </a:lnTo>
                  <a:lnTo>
                    <a:pt x="1329" y="9481"/>
                  </a:lnTo>
                  <a:lnTo>
                    <a:pt x="1533" y="9737"/>
                  </a:lnTo>
                  <a:lnTo>
                    <a:pt x="1763" y="9992"/>
                  </a:lnTo>
                  <a:lnTo>
                    <a:pt x="1993" y="10248"/>
                  </a:lnTo>
                  <a:lnTo>
                    <a:pt x="2249" y="10478"/>
                  </a:lnTo>
                  <a:lnTo>
                    <a:pt x="2504" y="10708"/>
                  </a:lnTo>
                  <a:lnTo>
                    <a:pt x="2786" y="10912"/>
                  </a:lnTo>
                  <a:lnTo>
                    <a:pt x="3067" y="11117"/>
                  </a:lnTo>
                  <a:lnTo>
                    <a:pt x="3348" y="11296"/>
                  </a:lnTo>
                  <a:lnTo>
                    <a:pt x="3629" y="11449"/>
                  </a:lnTo>
                  <a:lnTo>
                    <a:pt x="3910" y="11602"/>
                  </a:lnTo>
                  <a:lnTo>
                    <a:pt x="4217" y="11730"/>
                  </a:lnTo>
                  <a:lnTo>
                    <a:pt x="4523" y="11858"/>
                  </a:lnTo>
                  <a:lnTo>
                    <a:pt x="4830" y="11960"/>
                  </a:lnTo>
                  <a:lnTo>
                    <a:pt x="5137" y="12037"/>
                  </a:lnTo>
                  <a:lnTo>
                    <a:pt x="5469" y="12113"/>
                  </a:lnTo>
                  <a:lnTo>
                    <a:pt x="6108" y="12216"/>
                  </a:lnTo>
                  <a:lnTo>
                    <a:pt x="6747" y="12267"/>
                  </a:lnTo>
                  <a:lnTo>
                    <a:pt x="7385" y="12241"/>
                  </a:lnTo>
                  <a:lnTo>
                    <a:pt x="8024" y="12164"/>
                  </a:lnTo>
                  <a:lnTo>
                    <a:pt x="8638" y="12011"/>
                  </a:lnTo>
                  <a:lnTo>
                    <a:pt x="8970" y="11935"/>
                  </a:lnTo>
                  <a:lnTo>
                    <a:pt x="9276" y="11807"/>
                  </a:lnTo>
                  <a:lnTo>
                    <a:pt x="9558" y="11705"/>
                  </a:lnTo>
                  <a:lnTo>
                    <a:pt x="9864" y="11551"/>
                  </a:lnTo>
                  <a:lnTo>
                    <a:pt x="10145" y="11398"/>
                  </a:lnTo>
                  <a:lnTo>
                    <a:pt x="10452" y="11245"/>
                  </a:lnTo>
                  <a:lnTo>
                    <a:pt x="10733" y="11040"/>
                  </a:lnTo>
                  <a:lnTo>
                    <a:pt x="10989" y="10861"/>
                  </a:lnTo>
                  <a:lnTo>
                    <a:pt x="11270" y="10631"/>
                  </a:lnTo>
                  <a:lnTo>
                    <a:pt x="11525" y="10427"/>
                  </a:lnTo>
                  <a:lnTo>
                    <a:pt x="11755" y="10631"/>
                  </a:lnTo>
                  <a:lnTo>
                    <a:pt x="11883" y="10785"/>
                  </a:lnTo>
                  <a:lnTo>
                    <a:pt x="11985" y="10887"/>
                  </a:lnTo>
                  <a:lnTo>
                    <a:pt x="12113" y="10912"/>
                  </a:lnTo>
                  <a:lnTo>
                    <a:pt x="12190" y="10887"/>
                  </a:lnTo>
                  <a:lnTo>
                    <a:pt x="12266" y="10836"/>
                  </a:lnTo>
                  <a:lnTo>
                    <a:pt x="12317" y="10759"/>
                  </a:lnTo>
                  <a:lnTo>
                    <a:pt x="12343" y="10657"/>
                  </a:lnTo>
                  <a:lnTo>
                    <a:pt x="12317" y="10580"/>
                  </a:lnTo>
                  <a:lnTo>
                    <a:pt x="12266" y="10503"/>
                  </a:lnTo>
                  <a:lnTo>
                    <a:pt x="10299" y="8510"/>
                  </a:lnTo>
                  <a:lnTo>
                    <a:pt x="10222" y="8459"/>
                  </a:lnTo>
                  <a:lnTo>
                    <a:pt x="10043" y="8459"/>
                  </a:lnTo>
                  <a:lnTo>
                    <a:pt x="9966" y="8510"/>
                  </a:lnTo>
                  <a:lnTo>
                    <a:pt x="9915" y="8612"/>
                  </a:lnTo>
                  <a:lnTo>
                    <a:pt x="9890" y="8689"/>
                  </a:lnTo>
                  <a:lnTo>
                    <a:pt x="9915" y="8791"/>
                  </a:lnTo>
                  <a:lnTo>
                    <a:pt x="9966" y="8868"/>
                  </a:lnTo>
                  <a:lnTo>
                    <a:pt x="11167" y="10069"/>
                  </a:lnTo>
                  <a:lnTo>
                    <a:pt x="10937" y="10299"/>
                  </a:lnTo>
                  <a:lnTo>
                    <a:pt x="10682" y="10478"/>
                  </a:lnTo>
                  <a:lnTo>
                    <a:pt x="10426" y="10657"/>
                  </a:lnTo>
                  <a:lnTo>
                    <a:pt x="10171" y="10836"/>
                  </a:lnTo>
                  <a:lnTo>
                    <a:pt x="9634" y="11117"/>
                  </a:lnTo>
                  <a:lnTo>
                    <a:pt x="9072" y="11372"/>
                  </a:lnTo>
                  <a:lnTo>
                    <a:pt x="8510" y="11551"/>
                  </a:lnTo>
                  <a:lnTo>
                    <a:pt x="7922" y="11679"/>
                  </a:lnTo>
                  <a:lnTo>
                    <a:pt x="7334" y="11756"/>
                  </a:lnTo>
                  <a:lnTo>
                    <a:pt x="6747" y="11781"/>
                  </a:lnTo>
                  <a:lnTo>
                    <a:pt x="6133" y="11730"/>
                  </a:lnTo>
                  <a:lnTo>
                    <a:pt x="5545" y="11628"/>
                  </a:lnTo>
                  <a:lnTo>
                    <a:pt x="4958" y="11500"/>
                  </a:lnTo>
                  <a:lnTo>
                    <a:pt x="4396" y="11296"/>
                  </a:lnTo>
                  <a:lnTo>
                    <a:pt x="3859" y="11015"/>
                  </a:lnTo>
                  <a:lnTo>
                    <a:pt x="3322" y="10708"/>
                  </a:lnTo>
                  <a:lnTo>
                    <a:pt x="3067" y="10529"/>
                  </a:lnTo>
                  <a:lnTo>
                    <a:pt x="2811" y="10350"/>
                  </a:lnTo>
                  <a:lnTo>
                    <a:pt x="2581" y="10120"/>
                  </a:lnTo>
                  <a:lnTo>
                    <a:pt x="2351" y="9916"/>
                  </a:lnTo>
                  <a:lnTo>
                    <a:pt x="2121" y="9686"/>
                  </a:lnTo>
                  <a:lnTo>
                    <a:pt x="1917" y="9430"/>
                  </a:lnTo>
                  <a:lnTo>
                    <a:pt x="1712" y="9200"/>
                  </a:lnTo>
                  <a:lnTo>
                    <a:pt x="1533" y="8945"/>
                  </a:lnTo>
                  <a:lnTo>
                    <a:pt x="1227" y="8408"/>
                  </a:lnTo>
                  <a:lnTo>
                    <a:pt x="971" y="7846"/>
                  </a:lnTo>
                  <a:lnTo>
                    <a:pt x="767" y="7284"/>
                  </a:lnTo>
                  <a:lnTo>
                    <a:pt x="613" y="6696"/>
                  </a:lnTo>
                  <a:lnTo>
                    <a:pt x="511" y="6108"/>
                  </a:lnTo>
                  <a:lnTo>
                    <a:pt x="486" y="5520"/>
                  </a:lnTo>
                  <a:lnTo>
                    <a:pt x="486" y="4933"/>
                  </a:lnTo>
                  <a:lnTo>
                    <a:pt x="562" y="4319"/>
                  </a:lnTo>
                  <a:lnTo>
                    <a:pt x="690" y="3732"/>
                  </a:lnTo>
                  <a:lnTo>
                    <a:pt x="895" y="3169"/>
                  </a:lnTo>
                  <a:lnTo>
                    <a:pt x="1125" y="2607"/>
                  </a:lnTo>
                  <a:lnTo>
                    <a:pt x="1431" y="2071"/>
                  </a:lnTo>
                  <a:lnTo>
                    <a:pt x="1763" y="1559"/>
                  </a:lnTo>
                  <a:lnTo>
                    <a:pt x="1968" y="1329"/>
                  </a:lnTo>
                  <a:lnTo>
                    <a:pt x="2172" y="1074"/>
                  </a:lnTo>
                  <a:lnTo>
                    <a:pt x="2888" y="1789"/>
                  </a:lnTo>
                  <a:lnTo>
                    <a:pt x="3246" y="2147"/>
                  </a:lnTo>
                  <a:lnTo>
                    <a:pt x="3424" y="2300"/>
                  </a:lnTo>
                  <a:lnTo>
                    <a:pt x="3476" y="2326"/>
                  </a:lnTo>
                  <a:lnTo>
                    <a:pt x="3527" y="2352"/>
                  </a:lnTo>
                  <a:lnTo>
                    <a:pt x="3603" y="2326"/>
                  </a:lnTo>
                  <a:lnTo>
                    <a:pt x="3680" y="2300"/>
                  </a:lnTo>
                  <a:lnTo>
                    <a:pt x="3731" y="2249"/>
                  </a:lnTo>
                  <a:lnTo>
                    <a:pt x="3757" y="2198"/>
                  </a:lnTo>
                  <a:lnTo>
                    <a:pt x="3782" y="2122"/>
                  </a:lnTo>
                  <a:lnTo>
                    <a:pt x="3782" y="2071"/>
                  </a:lnTo>
                  <a:lnTo>
                    <a:pt x="3757" y="1994"/>
                  </a:lnTo>
                  <a:lnTo>
                    <a:pt x="3706" y="1943"/>
                  </a:lnTo>
                  <a:lnTo>
                    <a:pt x="1840" y="52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805" y="679125"/>
            <a:ext cx="6921580" cy="70990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74" y="2241336"/>
            <a:ext cx="8298124" cy="153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44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426;p49"/>
          <p:cNvGrpSpPr/>
          <p:nvPr/>
        </p:nvGrpSpPr>
        <p:grpSpPr>
          <a:xfrm rot="2368234">
            <a:off x="4195982" y="-80153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622189" y="1664854"/>
            <a:ext cx="3597965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Учебна тетрадка </a:t>
            </a:r>
          </a:p>
          <a:p>
            <a:pPr algn="ctr"/>
            <a:r>
              <a:rPr lang="bg-BG" sz="2800" dirty="0" smtClean="0"/>
              <a:t>номер 2/ стр. 5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кога една десетична дроб не се променя;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сравняват десетични дроби;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се изобразяват десетичните дроби върху числов лъч.</a:t>
            </a:r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сравняване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070" y="171494"/>
            <a:ext cx="5639587" cy="23625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45937" y="1354344"/>
            <a:ext cx="4452730" cy="11812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070" y="2607916"/>
            <a:ext cx="6115904" cy="1228896"/>
          </a:xfrm>
          <a:prstGeom prst="rect">
            <a:avLst/>
          </a:prstGeom>
        </p:spPr>
      </p:pic>
      <p:sp>
        <p:nvSpPr>
          <p:cNvPr id="12" name="Google Shape;2166;p40"/>
          <p:cNvSpPr/>
          <p:nvPr/>
        </p:nvSpPr>
        <p:spPr>
          <a:xfrm>
            <a:off x="698770" y="3265506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1;p40"/>
          <p:cNvSpPr txBox="1">
            <a:spLocks noGrp="1"/>
          </p:cNvSpPr>
          <p:nvPr>
            <p:ph type="title"/>
          </p:nvPr>
        </p:nvSpPr>
        <p:spPr>
          <a:xfrm>
            <a:off x="628090" y="3527856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188" y="4004438"/>
            <a:ext cx="3429479" cy="102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048" y="784684"/>
            <a:ext cx="7440063" cy="1000265"/>
          </a:xfrm>
          <a:prstGeom prst="rect">
            <a:avLst/>
          </a:prstGeom>
        </p:spPr>
      </p:pic>
      <p:sp>
        <p:nvSpPr>
          <p:cNvPr id="9" name="Google Shape;2163;p40"/>
          <p:cNvSpPr/>
          <p:nvPr/>
        </p:nvSpPr>
        <p:spPr>
          <a:xfrm>
            <a:off x="201601" y="1850718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172;p40"/>
          <p:cNvSpPr txBox="1">
            <a:spLocks noGrp="1"/>
          </p:cNvSpPr>
          <p:nvPr>
            <p:ph type="title" idx="4294967295"/>
          </p:nvPr>
        </p:nvSpPr>
        <p:spPr>
          <a:xfrm>
            <a:off x="247951" y="2148618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694" y="1921933"/>
            <a:ext cx="6258798" cy="103837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863" y="3097287"/>
            <a:ext cx="2819794" cy="6382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38048" y="1354344"/>
            <a:ext cx="6632565" cy="4306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08" y="1238637"/>
            <a:ext cx="7736112" cy="4708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5983" y="1948069"/>
            <a:ext cx="4870172" cy="1351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/>
              <a:t>5,06=5,060</a:t>
            </a:r>
            <a:endParaRPr lang="bg-BG" sz="4400" dirty="0" smtClean="0"/>
          </a:p>
          <a:p>
            <a:pPr algn="ctr"/>
            <a:r>
              <a:rPr lang="bg-BG" sz="4400" dirty="0" smtClean="0"/>
              <a:t>5,60=5,6=5,600</a:t>
            </a:r>
            <a:endParaRPr lang="bg-BG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5870714" y="1931504"/>
            <a:ext cx="2126974" cy="273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5,0600</a:t>
            </a:r>
          </a:p>
          <a:p>
            <a:pPr algn="ctr"/>
            <a:r>
              <a:rPr lang="bg-BG" sz="2400" dirty="0" smtClean="0"/>
              <a:t>5,6000</a:t>
            </a:r>
          </a:p>
          <a:p>
            <a:pPr algn="ctr"/>
            <a:r>
              <a:rPr lang="bg-BG" sz="2400" dirty="0" smtClean="0"/>
              <a:t>5,6000</a:t>
            </a:r>
          </a:p>
          <a:p>
            <a:pPr algn="ctr"/>
            <a:r>
              <a:rPr lang="bg-BG" sz="2400" dirty="0" smtClean="0"/>
              <a:t>5,0600</a:t>
            </a:r>
          </a:p>
          <a:p>
            <a:pPr algn="ctr"/>
            <a:r>
              <a:rPr lang="bg-BG" sz="2400" dirty="0" smtClean="0"/>
              <a:t>5,6000</a:t>
            </a:r>
          </a:p>
          <a:p>
            <a:pPr algn="ctr"/>
            <a:r>
              <a:rPr lang="bg-BG" sz="2400" dirty="0" smtClean="0"/>
              <a:t>5,0006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97586" y="1604487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507532" y="1852967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965" y="457836"/>
            <a:ext cx="7181936" cy="2668098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1200483" y="1054339"/>
            <a:ext cx="7018852" cy="207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558" y="3209650"/>
            <a:ext cx="2391109" cy="128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235" y="1076985"/>
            <a:ext cx="6988897" cy="22642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82235" y="1465589"/>
            <a:ext cx="6921469" cy="18275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235" y="3351547"/>
            <a:ext cx="6699123" cy="988540"/>
          </a:xfrm>
          <a:prstGeom prst="rect">
            <a:avLst/>
          </a:prstGeom>
        </p:spPr>
      </p:pic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5"/>
          <p:cNvSpPr/>
          <p:nvPr/>
        </p:nvSpPr>
        <p:spPr>
          <a:xfrm>
            <a:off x="-66625" y="162902"/>
            <a:ext cx="1060200" cy="10602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5"/>
          <p:cNvSpPr/>
          <p:nvPr/>
        </p:nvSpPr>
        <p:spPr>
          <a:xfrm>
            <a:off x="51000" y="2850501"/>
            <a:ext cx="946450" cy="941151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5"/>
          <p:cNvSpPr/>
          <p:nvPr/>
        </p:nvSpPr>
        <p:spPr>
          <a:xfrm>
            <a:off x="7999032" y="1223102"/>
            <a:ext cx="863385" cy="859871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45"/>
          <p:cNvGrpSpPr/>
          <p:nvPr/>
        </p:nvGrpSpPr>
        <p:grpSpPr>
          <a:xfrm>
            <a:off x="155113" y="409530"/>
            <a:ext cx="656424" cy="566945"/>
            <a:chOff x="251525" y="1330925"/>
            <a:chExt cx="398050" cy="345025"/>
          </a:xfrm>
        </p:grpSpPr>
        <p:sp>
          <p:nvSpPr>
            <p:cNvPr id="2265" name="Google Shape;2265;p45"/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45"/>
          <p:cNvGrpSpPr/>
          <p:nvPr/>
        </p:nvGrpSpPr>
        <p:grpSpPr>
          <a:xfrm>
            <a:off x="307595" y="3097135"/>
            <a:ext cx="506088" cy="503274"/>
            <a:chOff x="1001550" y="1304750"/>
            <a:chExt cx="392300" cy="397375"/>
          </a:xfrm>
        </p:grpSpPr>
        <p:sp>
          <p:nvSpPr>
            <p:cNvPr id="2272" name="Google Shape;2272;p45"/>
            <p:cNvSpPr/>
            <p:nvPr/>
          </p:nvSpPr>
          <p:spPr>
            <a:xfrm>
              <a:off x="1197675" y="1310475"/>
              <a:ext cx="61375" cy="35825"/>
            </a:xfrm>
            <a:custGeom>
              <a:avLst/>
              <a:gdLst/>
              <a:ahLst/>
              <a:cxnLst/>
              <a:rect l="l" t="t" r="r" b="b"/>
              <a:pathLst>
                <a:path w="2455" h="1433" extrusionOk="0">
                  <a:moveTo>
                    <a:pt x="1" y="1"/>
                  </a:moveTo>
                  <a:lnTo>
                    <a:pt x="1" y="1432"/>
                  </a:lnTo>
                  <a:lnTo>
                    <a:pt x="2250" y="1432"/>
                  </a:lnTo>
                  <a:lnTo>
                    <a:pt x="2326" y="1406"/>
                  </a:lnTo>
                  <a:lnTo>
                    <a:pt x="2403" y="1381"/>
                  </a:lnTo>
                  <a:lnTo>
                    <a:pt x="2454" y="1304"/>
                  </a:lnTo>
                  <a:lnTo>
                    <a:pt x="2454" y="1228"/>
                  </a:lnTo>
                  <a:lnTo>
                    <a:pt x="2454" y="205"/>
                  </a:lnTo>
                  <a:lnTo>
                    <a:pt x="2454" y="129"/>
                  </a:lnTo>
                  <a:lnTo>
                    <a:pt x="2403" y="52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191925" y="1304750"/>
              <a:ext cx="11525" cy="90725"/>
            </a:xfrm>
            <a:custGeom>
              <a:avLst/>
              <a:gdLst/>
              <a:ahLst/>
              <a:cxnLst/>
              <a:rect l="l" t="t" r="r" b="b"/>
              <a:pathLst>
                <a:path w="461" h="3629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99"/>
                  </a:lnTo>
                  <a:lnTo>
                    <a:pt x="26" y="3501"/>
                  </a:lnTo>
                  <a:lnTo>
                    <a:pt x="77" y="3578"/>
                  </a:lnTo>
                  <a:lnTo>
                    <a:pt x="154" y="3629"/>
                  </a:lnTo>
                  <a:lnTo>
                    <a:pt x="333" y="3629"/>
                  </a:lnTo>
                  <a:lnTo>
                    <a:pt x="410" y="3578"/>
                  </a:lnTo>
                  <a:lnTo>
                    <a:pt x="461" y="3501"/>
                  </a:lnTo>
                  <a:lnTo>
                    <a:pt x="461" y="3399"/>
                  </a:lnTo>
                  <a:lnTo>
                    <a:pt x="461" y="230"/>
                  </a:lnTo>
                  <a:lnTo>
                    <a:pt x="461" y="128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001550" y="1679750"/>
              <a:ext cx="392300" cy="22375"/>
            </a:xfrm>
            <a:custGeom>
              <a:avLst/>
              <a:gdLst/>
              <a:ahLst/>
              <a:cxnLst/>
              <a:rect l="l" t="t" r="r" b="b"/>
              <a:pathLst>
                <a:path w="15692" h="895" extrusionOk="0">
                  <a:moveTo>
                    <a:pt x="103" y="0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742"/>
                  </a:lnTo>
                  <a:lnTo>
                    <a:pt x="26" y="793"/>
                  </a:lnTo>
                  <a:lnTo>
                    <a:pt x="52" y="844"/>
                  </a:lnTo>
                  <a:lnTo>
                    <a:pt x="103" y="895"/>
                  </a:lnTo>
                  <a:lnTo>
                    <a:pt x="15589" y="895"/>
                  </a:lnTo>
                  <a:lnTo>
                    <a:pt x="15640" y="844"/>
                  </a:lnTo>
                  <a:lnTo>
                    <a:pt x="15691" y="793"/>
                  </a:lnTo>
                  <a:lnTo>
                    <a:pt x="15691" y="742"/>
                  </a:lnTo>
                  <a:lnTo>
                    <a:pt x="15691" y="154"/>
                  </a:lnTo>
                  <a:lnTo>
                    <a:pt x="15691" y="103"/>
                  </a:lnTo>
                  <a:lnTo>
                    <a:pt x="15640" y="52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1" y="2045"/>
                  </a:lnTo>
                  <a:lnTo>
                    <a:pt x="1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2735" y="77"/>
                  </a:lnTo>
                  <a:lnTo>
                    <a:pt x="1943" y="665"/>
                  </a:lnTo>
                  <a:lnTo>
                    <a:pt x="1" y="2121"/>
                  </a:lnTo>
                  <a:lnTo>
                    <a:pt x="1" y="3195"/>
                  </a:lnTo>
                  <a:lnTo>
                    <a:pt x="2249" y="1483"/>
                  </a:lnTo>
                  <a:lnTo>
                    <a:pt x="2377" y="1406"/>
                  </a:lnTo>
                  <a:lnTo>
                    <a:pt x="2531" y="1329"/>
                  </a:lnTo>
                  <a:lnTo>
                    <a:pt x="2709" y="1304"/>
                  </a:lnTo>
                  <a:lnTo>
                    <a:pt x="2863" y="1278"/>
                  </a:lnTo>
                  <a:lnTo>
                    <a:pt x="3042" y="1304"/>
                  </a:lnTo>
                  <a:lnTo>
                    <a:pt x="3195" y="1329"/>
                  </a:lnTo>
                  <a:lnTo>
                    <a:pt x="3348" y="1406"/>
                  </a:lnTo>
                  <a:lnTo>
                    <a:pt x="3502" y="1483"/>
                  </a:lnTo>
                  <a:lnTo>
                    <a:pt x="4677" y="2377"/>
                  </a:lnTo>
                  <a:lnTo>
                    <a:pt x="4856" y="2556"/>
                  </a:lnTo>
                  <a:lnTo>
                    <a:pt x="4984" y="2760"/>
                  </a:lnTo>
                  <a:lnTo>
                    <a:pt x="5060" y="2965"/>
                  </a:lnTo>
                  <a:lnTo>
                    <a:pt x="5086" y="3220"/>
                  </a:lnTo>
                  <a:lnTo>
                    <a:pt x="5086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3783" y="665"/>
                  </a:lnTo>
                  <a:lnTo>
                    <a:pt x="2991" y="7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85250" y="1366075"/>
              <a:ext cx="224900" cy="97775"/>
            </a:xfrm>
            <a:custGeom>
              <a:avLst/>
              <a:gdLst/>
              <a:ahLst/>
              <a:cxnLst/>
              <a:rect l="l" t="t" r="r" b="b"/>
              <a:pathLst>
                <a:path w="8996" h="3911" extrusionOk="0">
                  <a:moveTo>
                    <a:pt x="4498" y="0"/>
                  </a:moveTo>
                  <a:lnTo>
                    <a:pt x="4370" y="26"/>
                  </a:lnTo>
                  <a:lnTo>
                    <a:pt x="4242" y="77"/>
                  </a:lnTo>
                  <a:lnTo>
                    <a:pt x="154" y="3169"/>
                  </a:lnTo>
                  <a:lnTo>
                    <a:pt x="102" y="3220"/>
                  </a:lnTo>
                  <a:lnTo>
                    <a:pt x="51" y="3297"/>
                  </a:lnTo>
                  <a:lnTo>
                    <a:pt x="26" y="3348"/>
                  </a:lnTo>
                  <a:lnTo>
                    <a:pt x="0" y="3450"/>
                  </a:lnTo>
                  <a:lnTo>
                    <a:pt x="0" y="3527"/>
                  </a:lnTo>
                  <a:lnTo>
                    <a:pt x="0" y="3603"/>
                  </a:lnTo>
                  <a:lnTo>
                    <a:pt x="26" y="3680"/>
                  </a:lnTo>
                  <a:lnTo>
                    <a:pt x="77" y="3757"/>
                  </a:lnTo>
                  <a:lnTo>
                    <a:pt x="128" y="3808"/>
                  </a:lnTo>
                  <a:lnTo>
                    <a:pt x="205" y="3859"/>
                  </a:lnTo>
                  <a:lnTo>
                    <a:pt x="281" y="3884"/>
                  </a:lnTo>
                  <a:lnTo>
                    <a:pt x="358" y="3910"/>
                  </a:lnTo>
                  <a:lnTo>
                    <a:pt x="511" y="3910"/>
                  </a:lnTo>
                  <a:lnTo>
                    <a:pt x="614" y="3884"/>
                  </a:lnTo>
                  <a:lnTo>
                    <a:pt x="665" y="3833"/>
                  </a:lnTo>
                  <a:lnTo>
                    <a:pt x="4498" y="946"/>
                  </a:lnTo>
                  <a:lnTo>
                    <a:pt x="8331" y="3833"/>
                  </a:lnTo>
                  <a:lnTo>
                    <a:pt x="8459" y="3910"/>
                  </a:lnTo>
                  <a:lnTo>
                    <a:pt x="8689" y="3910"/>
                  </a:lnTo>
                  <a:lnTo>
                    <a:pt x="8765" y="3884"/>
                  </a:lnTo>
                  <a:lnTo>
                    <a:pt x="8842" y="3833"/>
                  </a:lnTo>
                  <a:lnTo>
                    <a:pt x="8919" y="3757"/>
                  </a:lnTo>
                  <a:lnTo>
                    <a:pt x="8970" y="3680"/>
                  </a:lnTo>
                  <a:lnTo>
                    <a:pt x="8995" y="3603"/>
                  </a:lnTo>
                  <a:lnTo>
                    <a:pt x="8995" y="3527"/>
                  </a:lnTo>
                  <a:lnTo>
                    <a:pt x="8995" y="3450"/>
                  </a:lnTo>
                  <a:lnTo>
                    <a:pt x="8995" y="3348"/>
                  </a:lnTo>
                  <a:lnTo>
                    <a:pt x="8944" y="3297"/>
                  </a:lnTo>
                  <a:lnTo>
                    <a:pt x="8893" y="3220"/>
                  </a:lnTo>
                  <a:lnTo>
                    <a:pt x="8842" y="3169"/>
                  </a:lnTo>
                  <a:lnTo>
                    <a:pt x="4753" y="77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13700" y="1502150"/>
              <a:ext cx="112450" cy="177625"/>
            </a:xfrm>
            <a:custGeom>
              <a:avLst/>
              <a:gdLst/>
              <a:ahLst/>
              <a:cxnLst/>
              <a:rect l="l" t="t" r="r" b="b"/>
              <a:pathLst>
                <a:path w="4498" h="7105" extrusionOk="0">
                  <a:moveTo>
                    <a:pt x="4498" y="0"/>
                  </a:moveTo>
                  <a:lnTo>
                    <a:pt x="332" y="1406"/>
                  </a:lnTo>
                  <a:lnTo>
                    <a:pt x="205" y="1482"/>
                  </a:lnTo>
                  <a:lnTo>
                    <a:pt x="102" y="1585"/>
                  </a:lnTo>
                  <a:lnTo>
                    <a:pt x="26" y="1738"/>
                  </a:lnTo>
                  <a:lnTo>
                    <a:pt x="0" y="1891"/>
                  </a:lnTo>
                  <a:lnTo>
                    <a:pt x="0" y="7104"/>
                  </a:lnTo>
                  <a:lnTo>
                    <a:pt x="4498" y="710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106325" y="1502150"/>
              <a:ext cx="19825" cy="177625"/>
            </a:xfrm>
            <a:custGeom>
              <a:avLst/>
              <a:gdLst/>
              <a:ahLst/>
              <a:cxnLst/>
              <a:rect l="l" t="t" r="r" b="b"/>
              <a:pathLst>
                <a:path w="793" h="7105" extrusionOk="0">
                  <a:moveTo>
                    <a:pt x="793" y="0"/>
                  </a:moveTo>
                  <a:lnTo>
                    <a:pt x="1" y="281"/>
                  </a:lnTo>
                  <a:lnTo>
                    <a:pt x="1" y="7104"/>
                  </a:lnTo>
                  <a:lnTo>
                    <a:pt x="793" y="710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157425" y="1598625"/>
              <a:ext cx="80525" cy="81150"/>
            </a:xfrm>
            <a:custGeom>
              <a:avLst/>
              <a:gdLst/>
              <a:ahLst/>
              <a:cxnLst/>
              <a:rect l="l" t="t" r="r" b="b"/>
              <a:pathLst>
                <a:path w="3221" h="3246" extrusionOk="0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79"/>
                  </a:lnTo>
                  <a:lnTo>
                    <a:pt x="1" y="256"/>
                  </a:lnTo>
                  <a:lnTo>
                    <a:pt x="1" y="3245"/>
                  </a:lnTo>
                  <a:lnTo>
                    <a:pt x="3221" y="3245"/>
                  </a:lnTo>
                  <a:lnTo>
                    <a:pt x="3221" y="256"/>
                  </a:lnTo>
                  <a:lnTo>
                    <a:pt x="3221" y="179"/>
                  </a:lnTo>
                  <a:lnTo>
                    <a:pt x="3170" y="77"/>
                  </a:lnTo>
                  <a:lnTo>
                    <a:pt x="3067" y="2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219400" y="1598625"/>
              <a:ext cx="18550" cy="81150"/>
            </a:xfrm>
            <a:custGeom>
              <a:avLst/>
              <a:gdLst/>
              <a:ahLst/>
              <a:cxnLst/>
              <a:rect l="l" t="t" r="r" b="b"/>
              <a:pathLst>
                <a:path w="742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742" y="3245"/>
                  </a:lnTo>
                  <a:lnTo>
                    <a:pt x="742" y="256"/>
                  </a:lnTo>
                  <a:lnTo>
                    <a:pt x="742" y="179"/>
                  </a:lnTo>
                  <a:lnTo>
                    <a:pt x="691" y="77"/>
                  </a:lnTo>
                  <a:lnTo>
                    <a:pt x="588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156800" y="1452950"/>
              <a:ext cx="81800" cy="81175"/>
            </a:xfrm>
            <a:custGeom>
              <a:avLst/>
              <a:gdLst/>
              <a:ahLst/>
              <a:cxnLst/>
              <a:rect l="l" t="t" r="r" b="b"/>
              <a:pathLst>
                <a:path w="3272" h="3247" extrusionOk="0">
                  <a:moveTo>
                    <a:pt x="1482" y="1"/>
                  </a:moveTo>
                  <a:lnTo>
                    <a:pt x="1304" y="26"/>
                  </a:lnTo>
                  <a:lnTo>
                    <a:pt x="1150" y="77"/>
                  </a:lnTo>
                  <a:lnTo>
                    <a:pt x="997" y="128"/>
                  </a:lnTo>
                  <a:lnTo>
                    <a:pt x="869" y="180"/>
                  </a:lnTo>
                  <a:lnTo>
                    <a:pt x="716" y="282"/>
                  </a:lnTo>
                  <a:lnTo>
                    <a:pt x="486" y="461"/>
                  </a:lnTo>
                  <a:lnTo>
                    <a:pt x="281" y="716"/>
                  </a:lnTo>
                  <a:lnTo>
                    <a:pt x="205" y="844"/>
                  </a:lnTo>
                  <a:lnTo>
                    <a:pt x="128" y="997"/>
                  </a:lnTo>
                  <a:lnTo>
                    <a:pt x="77" y="1151"/>
                  </a:lnTo>
                  <a:lnTo>
                    <a:pt x="51" y="1304"/>
                  </a:lnTo>
                  <a:lnTo>
                    <a:pt x="26" y="1457"/>
                  </a:lnTo>
                  <a:lnTo>
                    <a:pt x="0" y="1636"/>
                  </a:lnTo>
                  <a:lnTo>
                    <a:pt x="26" y="1789"/>
                  </a:lnTo>
                  <a:lnTo>
                    <a:pt x="51" y="1943"/>
                  </a:lnTo>
                  <a:lnTo>
                    <a:pt x="77" y="2122"/>
                  </a:lnTo>
                  <a:lnTo>
                    <a:pt x="128" y="2249"/>
                  </a:lnTo>
                  <a:lnTo>
                    <a:pt x="205" y="2403"/>
                  </a:lnTo>
                  <a:lnTo>
                    <a:pt x="281" y="2531"/>
                  </a:lnTo>
                  <a:lnTo>
                    <a:pt x="486" y="2786"/>
                  </a:lnTo>
                  <a:lnTo>
                    <a:pt x="716" y="2990"/>
                  </a:lnTo>
                  <a:lnTo>
                    <a:pt x="869" y="3067"/>
                  </a:lnTo>
                  <a:lnTo>
                    <a:pt x="997" y="3118"/>
                  </a:lnTo>
                  <a:lnTo>
                    <a:pt x="1150" y="3195"/>
                  </a:lnTo>
                  <a:lnTo>
                    <a:pt x="1304" y="3220"/>
                  </a:lnTo>
                  <a:lnTo>
                    <a:pt x="1482" y="3246"/>
                  </a:lnTo>
                  <a:lnTo>
                    <a:pt x="1815" y="3246"/>
                  </a:lnTo>
                  <a:lnTo>
                    <a:pt x="1968" y="3220"/>
                  </a:lnTo>
                  <a:lnTo>
                    <a:pt x="2121" y="3195"/>
                  </a:lnTo>
                  <a:lnTo>
                    <a:pt x="2275" y="3118"/>
                  </a:lnTo>
                  <a:lnTo>
                    <a:pt x="2428" y="3067"/>
                  </a:lnTo>
                  <a:lnTo>
                    <a:pt x="2556" y="2990"/>
                  </a:lnTo>
                  <a:lnTo>
                    <a:pt x="2786" y="2786"/>
                  </a:lnTo>
                  <a:lnTo>
                    <a:pt x="2990" y="2531"/>
                  </a:lnTo>
                  <a:lnTo>
                    <a:pt x="3067" y="2403"/>
                  </a:lnTo>
                  <a:lnTo>
                    <a:pt x="3144" y="2249"/>
                  </a:lnTo>
                  <a:lnTo>
                    <a:pt x="3195" y="2122"/>
                  </a:lnTo>
                  <a:lnTo>
                    <a:pt x="3246" y="1943"/>
                  </a:lnTo>
                  <a:lnTo>
                    <a:pt x="3271" y="1789"/>
                  </a:lnTo>
                  <a:lnTo>
                    <a:pt x="3271" y="1636"/>
                  </a:lnTo>
                  <a:lnTo>
                    <a:pt x="3271" y="1457"/>
                  </a:lnTo>
                  <a:lnTo>
                    <a:pt x="3246" y="1304"/>
                  </a:lnTo>
                  <a:lnTo>
                    <a:pt x="3195" y="1151"/>
                  </a:lnTo>
                  <a:lnTo>
                    <a:pt x="3144" y="997"/>
                  </a:lnTo>
                  <a:lnTo>
                    <a:pt x="3067" y="844"/>
                  </a:lnTo>
                  <a:lnTo>
                    <a:pt x="2990" y="716"/>
                  </a:lnTo>
                  <a:lnTo>
                    <a:pt x="2786" y="461"/>
                  </a:lnTo>
                  <a:lnTo>
                    <a:pt x="2556" y="282"/>
                  </a:lnTo>
                  <a:lnTo>
                    <a:pt x="2428" y="180"/>
                  </a:lnTo>
                  <a:lnTo>
                    <a:pt x="2275" y="128"/>
                  </a:lnTo>
                  <a:lnTo>
                    <a:pt x="2121" y="77"/>
                  </a:lnTo>
                  <a:lnTo>
                    <a:pt x="1968" y="2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188100" y="1452950"/>
              <a:ext cx="50500" cy="81175"/>
            </a:xfrm>
            <a:custGeom>
              <a:avLst/>
              <a:gdLst/>
              <a:ahLst/>
              <a:cxnLst/>
              <a:rect l="l" t="t" r="r" b="b"/>
              <a:pathLst>
                <a:path w="2020" h="3247" extrusionOk="0">
                  <a:moveTo>
                    <a:pt x="205" y="1"/>
                  </a:moveTo>
                  <a:lnTo>
                    <a:pt x="0" y="26"/>
                  </a:lnTo>
                  <a:lnTo>
                    <a:pt x="282" y="128"/>
                  </a:lnTo>
                  <a:lnTo>
                    <a:pt x="512" y="256"/>
                  </a:lnTo>
                  <a:lnTo>
                    <a:pt x="716" y="409"/>
                  </a:lnTo>
                  <a:lnTo>
                    <a:pt x="895" y="614"/>
                  </a:lnTo>
                  <a:lnTo>
                    <a:pt x="1048" y="818"/>
                  </a:lnTo>
                  <a:lnTo>
                    <a:pt x="1176" y="1074"/>
                  </a:lnTo>
                  <a:lnTo>
                    <a:pt x="1227" y="1355"/>
                  </a:lnTo>
                  <a:lnTo>
                    <a:pt x="1253" y="1636"/>
                  </a:lnTo>
                  <a:lnTo>
                    <a:pt x="1227" y="1917"/>
                  </a:lnTo>
                  <a:lnTo>
                    <a:pt x="1176" y="2173"/>
                  </a:lnTo>
                  <a:lnTo>
                    <a:pt x="1048" y="2428"/>
                  </a:lnTo>
                  <a:lnTo>
                    <a:pt x="895" y="2633"/>
                  </a:lnTo>
                  <a:lnTo>
                    <a:pt x="716" y="2837"/>
                  </a:lnTo>
                  <a:lnTo>
                    <a:pt x="512" y="2990"/>
                  </a:lnTo>
                  <a:lnTo>
                    <a:pt x="256" y="3118"/>
                  </a:lnTo>
                  <a:lnTo>
                    <a:pt x="0" y="3220"/>
                  </a:lnTo>
                  <a:lnTo>
                    <a:pt x="205" y="3246"/>
                  </a:lnTo>
                  <a:lnTo>
                    <a:pt x="563" y="3246"/>
                  </a:lnTo>
                  <a:lnTo>
                    <a:pt x="716" y="3220"/>
                  </a:lnTo>
                  <a:lnTo>
                    <a:pt x="869" y="3195"/>
                  </a:lnTo>
                  <a:lnTo>
                    <a:pt x="1023" y="3118"/>
                  </a:lnTo>
                  <a:lnTo>
                    <a:pt x="1176" y="3067"/>
                  </a:lnTo>
                  <a:lnTo>
                    <a:pt x="1304" y="2990"/>
                  </a:lnTo>
                  <a:lnTo>
                    <a:pt x="1534" y="2786"/>
                  </a:lnTo>
                  <a:lnTo>
                    <a:pt x="1738" y="2531"/>
                  </a:lnTo>
                  <a:lnTo>
                    <a:pt x="1815" y="2403"/>
                  </a:lnTo>
                  <a:lnTo>
                    <a:pt x="1892" y="2249"/>
                  </a:lnTo>
                  <a:lnTo>
                    <a:pt x="1943" y="2122"/>
                  </a:lnTo>
                  <a:lnTo>
                    <a:pt x="1994" y="1943"/>
                  </a:lnTo>
                  <a:lnTo>
                    <a:pt x="2019" y="1789"/>
                  </a:lnTo>
                  <a:lnTo>
                    <a:pt x="2019" y="1636"/>
                  </a:lnTo>
                  <a:lnTo>
                    <a:pt x="2019" y="1457"/>
                  </a:lnTo>
                  <a:lnTo>
                    <a:pt x="1994" y="1304"/>
                  </a:lnTo>
                  <a:lnTo>
                    <a:pt x="1943" y="1151"/>
                  </a:lnTo>
                  <a:lnTo>
                    <a:pt x="1892" y="997"/>
                  </a:lnTo>
                  <a:lnTo>
                    <a:pt x="1815" y="844"/>
                  </a:lnTo>
                  <a:lnTo>
                    <a:pt x="1738" y="716"/>
                  </a:lnTo>
                  <a:lnTo>
                    <a:pt x="1534" y="461"/>
                  </a:lnTo>
                  <a:lnTo>
                    <a:pt x="1304" y="282"/>
                  </a:lnTo>
                  <a:lnTo>
                    <a:pt x="1176" y="180"/>
                  </a:lnTo>
                  <a:lnTo>
                    <a:pt x="1023" y="128"/>
                  </a:lnTo>
                  <a:lnTo>
                    <a:pt x="869" y="77"/>
                  </a:lnTo>
                  <a:lnTo>
                    <a:pt x="716" y="2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043075" y="1556450"/>
              <a:ext cx="53700" cy="54325"/>
            </a:xfrm>
            <a:custGeom>
              <a:avLst/>
              <a:gdLst/>
              <a:ahLst/>
              <a:cxnLst/>
              <a:rect l="l" t="t" r="r" b="b"/>
              <a:pathLst>
                <a:path w="2148" h="2173" extrusionOk="0">
                  <a:moveTo>
                    <a:pt x="1048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1" y="179"/>
                  </a:lnTo>
                  <a:lnTo>
                    <a:pt x="307" y="333"/>
                  </a:lnTo>
                  <a:lnTo>
                    <a:pt x="180" y="486"/>
                  </a:lnTo>
                  <a:lnTo>
                    <a:pt x="77" y="665"/>
                  </a:lnTo>
                  <a:lnTo>
                    <a:pt x="1" y="869"/>
                  </a:lnTo>
                  <a:lnTo>
                    <a:pt x="1" y="1074"/>
                  </a:lnTo>
                  <a:lnTo>
                    <a:pt x="1" y="2173"/>
                  </a:lnTo>
                  <a:lnTo>
                    <a:pt x="2147" y="2173"/>
                  </a:lnTo>
                  <a:lnTo>
                    <a:pt x="2147" y="1074"/>
                  </a:lnTo>
                  <a:lnTo>
                    <a:pt x="2147" y="869"/>
                  </a:lnTo>
                  <a:lnTo>
                    <a:pt x="2071" y="665"/>
                  </a:lnTo>
                  <a:lnTo>
                    <a:pt x="1968" y="486"/>
                  </a:lnTo>
                  <a:lnTo>
                    <a:pt x="1841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269875" y="1502150"/>
              <a:ext cx="111825" cy="177625"/>
            </a:xfrm>
            <a:custGeom>
              <a:avLst/>
              <a:gdLst/>
              <a:ahLst/>
              <a:cxnLst/>
              <a:rect l="l" t="t" r="r" b="b"/>
              <a:pathLst>
                <a:path w="4473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4472" y="7104"/>
                  </a:lnTo>
                  <a:lnTo>
                    <a:pt x="4472" y="1891"/>
                  </a:lnTo>
                  <a:lnTo>
                    <a:pt x="4447" y="1738"/>
                  </a:lnTo>
                  <a:lnTo>
                    <a:pt x="4370" y="1585"/>
                  </a:lnTo>
                  <a:lnTo>
                    <a:pt x="4268" y="1482"/>
                  </a:lnTo>
                  <a:lnTo>
                    <a:pt x="414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363150" y="1534100"/>
              <a:ext cx="18550" cy="145675"/>
            </a:xfrm>
            <a:custGeom>
              <a:avLst/>
              <a:gdLst/>
              <a:ahLst/>
              <a:cxnLst/>
              <a:rect l="l" t="t" r="r" b="b"/>
              <a:pathLst>
                <a:path w="742" h="5827" extrusionOk="0">
                  <a:moveTo>
                    <a:pt x="0" y="0"/>
                  </a:moveTo>
                  <a:lnTo>
                    <a:pt x="0" y="5826"/>
                  </a:lnTo>
                  <a:lnTo>
                    <a:pt x="741" y="5826"/>
                  </a:lnTo>
                  <a:lnTo>
                    <a:pt x="741" y="613"/>
                  </a:lnTo>
                  <a:lnTo>
                    <a:pt x="716" y="460"/>
                  </a:lnTo>
                  <a:lnTo>
                    <a:pt x="639" y="307"/>
                  </a:lnTo>
                  <a:lnTo>
                    <a:pt x="537" y="204"/>
                  </a:lnTo>
                  <a:lnTo>
                    <a:pt x="40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298625" y="155645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74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0" y="179"/>
                  </a:lnTo>
                  <a:lnTo>
                    <a:pt x="307" y="333"/>
                  </a:lnTo>
                  <a:lnTo>
                    <a:pt x="179" y="486"/>
                  </a:lnTo>
                  <a:lnTo>
                    <a:pt x="77" y="665"/>
                  </a:lnTo>
                  <a:lnTo>
                    <a:pt x="26" y="869"/>
                  </a:lnTo>
                  <a:lnTo>
                    <a:pt x="0" y="1074"/>
                  </a:lnTo>
                  <a:lnTo>
                    <a:pt x="0" y="2173"/>
                  </a:lnTo>
                  <a:lnTo>
                    <a:pt x="2173" y="2173"/>
                  </a:lnTo>
                  <a:lnTo>
                    <a:pt x="2173" y="1074"/>
                  </a:lnTo>
                  <a:lnTo>
                    <a:pt x="2147" y="869"/>
                  </a:lnTo>
                  <a:lnTo>
                    <a:pt x="2070" y="665"/>
                  </a:lnTo>
                  <a:lnTo>
                    <a:pt x="1994" y="486"/>
                  </a:lnTo>
                  <a:lnTo>
                    <a:pt x="1866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175950" y="1467000"/>
              <a:ext cx="27500" cy="32625"/>
            </a:xfrm>
            <a:custGeom>
              <a:avLst/>
              <a:gdLst/>
              <a:ahLst/>
              <a:cxnLst/>
              <a:rect l="l" t="t" r="r" b="b"/>
              <a:pathLst>
                <a:path w="1100" h="1305" extrusionOk="0">
                  <a:moveTo>
                    <a:pt x="870" y="1"/>
                  </a:moveTo>
                  <a:lnTo>
                    <a:pt x="793" y="26"/>
                  </a:lnTo>
                  <a:lnTo>
                    <a:pt x="716" y="77"/>
                  </a:lnTo>
                  <a:lnTo>
                    <a:pt x="665" y="154"/>
                  </a:lnTo>
                  <a:lnTo>
                    <a:pt x="640" y="231"/>
                  </a:lnTo>
                  <a:lnTo>
                    <a:pt x="640" y="819"/>
                  </a:lnTo>
                  <a:lnTo>
                    <a:pt x="231" y="819"/>
                  </a:lnTo>
                  <a:lnTo>
                    <a:pt x="129" y="844"/>
                  </a:lnTo>
                  <a:lnTo>
                    <a:pt x="52" y="895"/>
                  </a:lnTo>
                  <a:lnTo>
                    <a:pt x="1" y="972"/>
                  </a:lnTo>
                  <a:lnTo>
                    <a:pt x="1" y="1074"/>
                  </a:lnTo>
                  <a:lnTo>
                    <a:pt x="1" y="1151"/>
                  </a:lnTo>
                  <a:lnTo>
                    <a:pt x="52" y="1227"/>
                  </a:lnTo>
                  <a:lnTo>
                    <a:pt x="129" y="1279"/>
                  </a:lnTo>
                  <a:lnTo>
                    <a:pt x="231" y="1304"/>
                  </a:lnTo>
                  <a:lnTo>
                    <a:pt x="870" y="1304"/>
                  </a:lnTo>
                  <a:lnTo>
                    <a:pt x="972" y="1279"/>
                  </a:lnTo>
                  <a:lnTo>
                    <a:pt x="1049" y="1227"/>
                  </a:lnTo>
                  <a:lnTo>
                    <a:pt x="1100" y="1151"/>
                  </a:lnTo>
                  <a:lnTo>
                    <a:pt x="1100" y="1074"/>
                  </a:lnTo>
                  <a:lnTo>
                    <a:pt x="1100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026475" y="1605000"/>
              <a:ext cx="86900" cy="11525"/>
            </a:xfrm>
            <a:custGeom>
              <a:avLst/>
              <a:gdLst/>
              <a:ahLst/>
              <a:cxnLst/>
              <a:rect l="l" t="t" r="r" b="b"/>
              <a:pathLst>
                <a:path w="3476" h="461" extrusionOk="0">
                  <a:moveTo>
                    <a:pt x="230" y="1"/>
                  </a:moveTo>
                  <a:lnTo>
                    <a:pt x="128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28" y="461"/>
                  </a:lnTo>
                  <a:lnTo>
                    <a:pt x="3348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476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8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282000" y="1605000"/>
              <a:ext cx="87550" cy="11525"/>
            </a:xfrm>
            <a:custGeom>
              <a:avLst/>
              <a:gdLst/>
              <a:ahLst/>
              <a:cxnLst/>
              <a:rect l="l" t="t" r="r" b="b"/>
              <a:pathLst>
                <a:path w="3502" h="461" extrusionOk="0">
                  <a:moveTo>
                    <a:pt x="231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3349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502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9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191925" y="1598625"/>
              <a:ext cx="11525" cy="81150"/>
            </a:xfrm>
            <a:custGeom>
              <a:avLst/>
              <a:gdLst/>
              <a:ahLst/>
              <a:cxnLst/>
              <a:rect l="l" t="t" r="r" b="b"/>
              <a:pathLst>
                <a:path w="461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461" y="32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5"/>
          <p:cNvGrpSpPr/>
          <p:nvPr/>
        </p:nvGrpSpPr>
        <p:grpSpPr>
          <a:xfrm>
            <a:off x="8208371" y="1470268"/>
            <a:ext cx="522430" cy="458946"/>
            <a:chOff x="1746475" y="1329650"/>
            <a:chExt cx="397375" cy="346925"/>
          </a:xfrm>
        </p:grpSpPr>
        <p:sp>
          <p:nvSpPr>
            <p:cNvPr id="2293" name="Google Shape;2293;p45"/>
            <p:cNvSpPr/>
            <p:nvPr/>
          </p:nvSpPr>
          <p:spPr>
            <a:xfrm>
              <a:off x="2117650" y="1422300"/>
              <a:ext cx="12150" cy="72200"/>
            </a:xfrm>
            <a:custGeom>
              <a:avLst/>
              <a:gdLst/>
              <a:ahLst/>
              <a:cxnLst/>
              <a:rect l="l" t="t" r="r" b="b"/>
              <a:pathLst>
                <a:path w="486" h="2888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2632"/>
                  </a:lnTo>
                  <a:lnTo>
                    <a:pt x="0" y="2734"/>
                  </a:lnTo>
                  <a:lnTo>
                    <a:pt x="51" y="2811"/>
                  </a:lnTo>
                  <a:lnTo>
                    <a:pt x="128" y="2862"/>
                  </a:lnTo>
                  <a:lnTo>
                    <a:pt x="230" y="2888"/>
                  </a:lnTo>
                  <a:lnTo>
                    <a:pt x="332" y="2862"/>
                  </a:lnTo>
                  <a:lnTo>
                    <a:pt x="409" y="2811"/>
                  </a:lnTo>
                  <a:lnTo>
                    <a:pt x="460" y="2734"/>
                  </a:lnTo>
                  <a:lnTo>
                    <a:pt x="486" y="2632"/>
                  </a:lnTo>
                  <a:lnTo>
                    <a:pt x="486" y="230"/>
                  </a:lnTo>
                  <a:lnTo>
                    <a:pt x="460" y="153"/>
                  </a:lnTo>
                  <a:lnTo>
                    <a:pt x="409" y="77"/>
                  </a:lnTo>
                  <a:lnTo>
                    <a:pt x="332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816750" y="1461250"/>
              <a:ext cx="255550" cy="215325"/>
            </a:xfrm>
            <a:custGeom>
              <a:avLst/>
              <a:gdLst/>
              <a:ahLst/>
              <a:cxnLst/>
              <a:rect l="l" t="t" r="r" b="b"/>
              <a:pathLst>
                <a:path w="10222" h="8613" extrusionOk="0">
                  <a:moveTo>
                    <a:pt x="0" y="1"/>
                  </a:moveTo>
                  <a:lnTo>
                    <a:pt x="0" y="5597"/>
                  </a:lnTo>
                  <a:lnTo>
                    <a:pt x="26" y="5751"/>
                  </a:lnTo>
                  <a:lnTo>
                    <a:pt x="51" y="5904"/>
                  </a:lnTo>
                  <a:lnTo>
                    <a:pt x="128" y="6032"/>
                  </a:lnTo>
                  <a:lnTo>
                    <a:pt x="230" y="6159"/>
                  </a:lnTo>
                  <a:lnTo>
                    <a:pt x="332" y="6262"/>
                  </a:lnTo>
                  <a:lnTo>
                    <a:pt x="460" y="6364"/>
                  </a:lnTo>
                  <a:lnTo>
                    <a:pt x="613" y="6415"/>
                  </a:lnTo>
                  <a:lnTo>
                    <a:pt x="767" y="6441"/>
                  </a:lnTo>
                  <a:lnTo>
                    <a:pt x="1252" y="6543"/>
                  </a:lnTo>
                  <a:lnTo>
                    <a:pt x="1763" y="6671"/>
                  </a:lnTo>
                  <a:lnTo>
                    <a:pt x="2223" y="6849"/>
                  </a:lnTo>
                  <a:lnTo>
                    <a:pt x="2683" y="7079"/>
                  </a:lnTo>
                  <a:lnTo>
                    <a:pt x="3143" y="7335"/>
                  </a:lnTo>
                  <a:lnTo>
                    <a:pt x="3578" y="7642"/>
                  </a:lnTo>
                  <a:lnTo>
                    <a:pt x="4012" y="7999"/>
                  </a:lnTo>
                  <a:lnTo>
                    <a:pt x="4447" y="8357"/>
                  </a:lnTo>
                  <a:lnTo>
                    <a:pt x="4600" y="8485"/>
                  </a:lnTo>
                  <a:lnTo>
                    <a:pt x="4753" y="8562"/>
                  </a:lnTo>
                  <a:lnTo>
                    <a:pt x="4932" y="8613"/>
                  </a:lnTo>
                  <a:lnTo>
                    <a:pt x="5290" y="8613"/>
                  </a:lnTo>
                  <a:lnTo>
                    <a:pt x="5469" y="8562"/>
                  </a:lnTo>
                  <a:lnTo>
                    <a:pt x="5622" y="8485"/>
                  </a:lnTo>
                  <a:lnTo>
                    <a:pt x="5775" y="8357"/>
                  </a:lnTo>
                  <a:lnTo>
                    <a:pt x="6210" y="7999"/>
                  </a:lnTo>
                  <a:lnTo>
                    <a:pt x="6619" y="7642"/>
                  </a:lnTo>
                  <a:lnTo>
                    <a:pt x="7079" y="7335"/>
                  </a:lnTo>
                  <a:lnTo>
                    <a:pt x="7513" y="7079"/>
                  </a:lnTo>
                  <a:lnTo>
                    <a:pt x="7999" y="6849"/>
                  </a:lnTo>
                  <a:lnTo>
                    <a:pt x="8459" y="6671"/>
                  </a:lnTo>
                  <a:lnTo>
                    <a:pt x="8944" y="6543"/>
                  </a:lnTo>
                  <a:lnTo>
                    <a:pt x="9455" y="6441"/>
                  </a:lnTo>
                  <a:lnTo>
                    <a:pt x="9609" y="6415"/>
                  </a:lnTo>
                  <a:lnTo>
                    <a:pt x="9762" y="6364"/>
                  </a:lnTo>
                  <a:lnTo>
                    <a:pt x="9890" y="6262"/>
                  </a:lnTo>
                  <a:lnTo>
                    <a:pt x="9992" y="6159"/>
                  </a:lnTo>
                  <a:lnTo>
                    <a:pt x="10094" y="6032"/>
                  </a:lnTo>
                  <a:lnTo>
                    <a:pt x="10145" y="5904"/>
                  </a:lnTo>
                  <a:lnTo>
                    <a:pt x="10196" y="5751"/>
                  </a:lnTo>
                  <a:lnTo>
                    <a:pt x="10222" y="5597"/>
                  </a:lnTo>
                  <a:lnTo>
                    <a:pt x="102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746475" y="1329650"/>
              <a:ext cx="396100" cy="182100"/>
            </a:xfrm>
            <a:custGeom>
              <a:avLst/>
              <a:gdLst/>
              <a:ahLst/>
              <a:cxnLst/>
              <a:rect l="l" t="t" r="r" b="b"/>
              <a:pathLst>
                <a:path w="15844" h="7284" extrusionOk="0">
                  <a:moveTo>
                    <a:pt x="7948" y="1"/>
                  </a:moveTo>
                  <a:lnTo>
                    <a:pt x="7666" y="26"/>
                  </a:lnTo>
                  <a:lnTo>
                    <a:pt x="7385" y="77"/>
                  </a:lnTo>
                  <a:lnTo>
                    <a:pt x="7104" y="154"/>
                  </a:lnTo>
                  <a:lnTo>
                    <a:pt x="6849" y="256"/>
                  </a:lnTo>
                  <a:lnTo>
                    <a:pt x="383" y="3118"/>
                  </a:lnTo>
                  <a:lnTo>
                    <a:pt x="307" y="3169"/>
                  </a:lnTo>
                  <a:lnTo>
                    <a:pt x="205" y="3220"/>
                  </a:lnTo>
                  <a:lnTo>
                    <a:pt x="102" y="3374"/>
                  </a:lnTo>
                  <a:lnTo>
                    <a:pt x="26" y="3527"/>
                  </a:lnTo>
                  <a:lnTo>
                    <a:pt x="0" y="3706"/>
                  </a:lnTo>
                  <a:lnTo>
                    <a:pt x="26" y="3885"/>
                  </a:lnTo>
                  <a:lnTo>
                    <a:pt x="77" y="4064"/>
                  </a:lnTo>
                  <a:lnTo>
                    <a:pt x="205" y="4217"/>
                  </a:lnTo>
                  <a:lnTo>
                    <a:pt x="281" y="4268"/>
                  </a:lnTo>
                  <a:lnTo>
                    <a:pt x="383" y="4319"/>
                  </a:lnTo>
                  <a:lnTo>
                    <a:pt x="6798" y="7079"/>
                  </a:lnTo>
                  <a:lnTo>
                    <a:pt x="7053" y="7156"/>
                  </a:lnTo>
                  <a:lnTo>
                    <a:pt x="7334" y="7233"/>
                  </a:lnTo>
                  <a:lnTo>
                    <a:pt x="7615" y="7284"/>
                  </a:lnTo>
                  <a:lnTo>
                    <a:pt x="8178" y="7284"/>
                  </a:lnTo>
                  <a:lnTo>
                    <a:pt x="8459" y="7233"/>
                  </a:lnTo>
                  <a:lnTo>
                    <a:pt x="8740" y="7156"/>
                  </a:lnTo>
                  <a:lnTo>
                    <a:pt x="8995" y="7054"/>
                  </a:lnTo>
                  <a:lnTo>
                    <a:pt x="15461" y="4192"/>
                  </a:lnTo>
                  <a:lnTo>
                    <a:pt x="15537" y="4140"/>
                  </a:lnTo>
                  <a:lnTo>
                    <a:pt x="15614" y="4089"/>
                  </a:lnTo>
                  <a:lnTo>
                    <a:pt x="15742" y="3936"/>
                  </a:lnTo>
                  <a:lnTo>
                    <a:pt x="15818" y="3757"/>
                  </a:lnTo>
                  <a:lnTo>
                    <a:pt x="15844" y="3578"/>
                  </a:lnTo>
                  <a:lnTo>
                    <a:pt x="15818" y="3399"/>
                  </a:lnTo>
                  <a:lnTo>
                    <a:pt x="15742" y="3246"/>
                  </a:lnTo>
                  <a:lnTo>
                    <a:pt x="15639" y="3093"/>
                  </a:lnTo>
                  <a:lnTo>
                    <a:pt x="15563" y="3042"/>
                  </a:lnTo>
                  <a:lnTo>
                    <a:pt x="15461" y="2990"/>
                  </a:lnTo>
                  <a:lnTo>
                    <a:pt x="9046" y="231"/>
                  </a:lnTo>
                  <a:lnTo>
                    <a:pt x="8791" y="128"/>
                  </a:lnTo>
                  <a:lnTo>
                    <a:pt x="8510" y="77"/>
                  </a:lnTo>
                  <a:lnTo>
                    <a:pt x="8229" y="26"/>
                  </a:lnTo>
                  <a:lnTo>
                    <a:pt x="7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2104225" y="1481700"/>
              <a:ext cx="38350" cy="29425"/>
            </a:xfrm>
            <a:custGeom>
              <a:avLst/>
              <a:gdLst/>
              <a:ahLst/>
              <a:cxnLst/>
              <a:rect l="l" t="t" r="r" b="b"/>
              <a:pathLst>
                <a:path w="1534" h="1177" extrusionOk="0">
                  <a:moveTo>
                    <a:pt x="128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05"/>
                  </a:lnTo>
                  <a:lnTo>
                    <a:pt x="1" y="972"/>
                  </a:lnTo>
                  <a:lnTo>
                    <a:pt x="26" y="1048"/>
                  </a:lnTo>
                  <a:lnTo>
                    <a:pt x="77" y="1099"/>
                  </a:lnTo>
                  <a:lnTo>
                    <a:pt x="128" y="1151"/>
                  </a:lnTo>
                  <a:lnTo>
                    <a:pt x="205" y="1176"/>
                  </a:lnTo>
                  <a:lnTo>
                    <a:pt x="1329" y="1176"/>
                  </a:lnTo>
                  <a:lnTo>
                    <a:pt x="1406" y="1151"/>
                  </a:lnTo>
                  <a:lnTo>
                    <a:pt x="1483" y="1099"/>
                  </a:lnTo>
                  <a:lnTo>
                    <a:pt x="1508" y="1048"/>
                  </a:lnTo>
                  <a:lnTo>
                    <a:pt x="1534" y="972"/>
                  </a:lnTo>
                  <a:lnTo>
                    <a:pt x="1534" y="205"/>
                  </a:lnTo>
                  <a:lnTo>
                    <a:pt x="1508" y="128"/>
                  </a:lnTo>
                  <a:lnTo>
                    <a:pt x="1483" y="52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2102950" y="1511100"/>
              <a:ext cx="40900" cy="81800"/>
            </a:xfrm>
            <a:custGeom>
              <a:avLst/>
              <a:gdLst/>
              <a:ahLst/>
              <a:cxnLst/>
              <a:rect l="l" t="t" r="r" b="b"/>
              <a:pathLst>
                <a:path w="1636" h="3272" extrusionOk="0">
                  <a:moveTo>
                    <a:pt x="256" y="0"/>
                  </a:moveTo>
                  <a:lnTo>
                    <a:pt x="0" y="2326"/>
                  </a:lnTo>
                  <a:lnTo>
                    <a:pt x="0" y="2504"/>
                  </a:lnTo>
                  <a:lnTo>
                    <a:pt x="52" y="2683"/>
                  </a:lnTo>
                  <a:lnTo>
                    <a:pt x="103" y="2837"/>
                  </a:lnTo>
                  <a:lnTo>
                    <a:pt x="205" y="2990"/>
                  </a:lnTo>
                  <a:lnTo>
                    <a:pt x="333" y="3092"/>
                  </a:lnTo>
                  <a:lnTo>
                    <a:pt x="486" y="3194"/>
                  </a:lnTo>
                  <a:lnTo>
                    <a:pt x="639" y="3245"/>
                  </a:lnTo>
                  <a:lnTo>
                    <a:pt x="818" y="3271"/>
                  </a:lnTo>
                  <a:lnTo>
                    <a:pt x="844" y="3271"/>
                  </a:lnTo>
                  <a:lnTo>
                    <a:pt x="997" y="3245"/>
                  </a:lnTo>
                  <a:lnTo>
                    <a:pt x="1176" y="3194"/>
                  </a:lnTo>
                  <a:lnTo>
                    <a:pt x="1329" y="3092"/>
                  </a:lnTo>
                  <a:lnTo>
                    <a:pt x="1432" y="2990"/>
                  </a:lnTo>
                  <a:lnTo>
                    <a:pt x="1534" y="2837"/>
                  </a:lnTo>
                  <a:lnTo>
                    <a:pt x="1610" y="2683"/>
                  </a:lnTo>
                  <a:lnTo>
                    <a:pt x="1636" y="2504"/>
                  </a:lnTo>
                  <a:lnTo>
                    <a:pt x="1636" y="232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195" y="311112"/>
            <a:ext cx="7261669" cy="8249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16" y="1187456"/>
            <a:ext cx="8934027" cy="113404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3" y="2458321"/>
            <a:ext cx="7468642" cy="140989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96159" y="785707"/>
            <a:ext cx="216747" cy="350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&lt;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042745" y="742874"/>
            <a:ext cx="216747" cy="350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&lt;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57252" y="748453"/>
            <a:ext cx="216747" cy="350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347892" y="1750854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0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736956" y="1717214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4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609968" y="1717214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3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787178" y="1716563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0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642831" y="1720838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1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615439" y="1964440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1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103212" y="1997780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3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449794" y="1969977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6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773631" y="1985507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0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622729" y="1984759"/>
            <a:ext cx="147254" cy="2538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047122"/>
              </p:ext>
            </p:extLst>
          </p:nvPr>
        </p:nvGraphicFramePr>
        <p:xfrm>
          <a:off x="1994746" y="4068657"/>
          <a:ext cx="6095997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xmlns="" val="278330317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9241161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82102501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161278342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57490727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10383506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41859671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36143153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688587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16,6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9,002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3,002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2,2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2,02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1,666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1,66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1,606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0,16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09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ч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ъ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ч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52182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282" y="459956"/>
            <a:ext cx="7287613" cy="3120617"/>
          </a:xfrm>
          <a:prstGeom prst="rect">
            <a:avLst/>
          </a:prstGeom>
        </p:spPr>
      </p:pic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58543" y="17792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8032329" y="457225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434308" y="774411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92815" y="2101739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104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Alfa Slab One</vt:lpstr>
      <vt:lpstr>Catamaran Medium</vt:lpstr>
      <vt:lpstr>Dosis</vt:lpstr>
      <vt:lpstr>Catamaran</vt:lpstr>
      <vt:lpstr>Wingdings</vt:lpstr>
      <vt:lpstr>Catamaran Black</vt:lpstr>
      <vt:lpstr>Alef</vt:lpstr>
      <vt:lpstr>Catamaran ExtraBold</vt:lpstr>
      <vt:lpstr>Pacifico</vt:lpstr>
      <vt:lpstr>Math Subject for Elementary - 3rd Grade: Practice Standards by Slidesgo</vt:lpstr>
      <vt:lpstr>Сравняване и изобразяване на десетични дроби върху числов лъч</vt:lpstr>
      <vt:lpstr>01</vt:lpstr>
      <vt:lpstr>1</vt:lpstr>
      <vt:lpstr>2</vt:lpstr>
      <vt:lpstr>Slide 5</vt:lpstr>
      <vt:lpstr>Slide 6</vt:lpstr>
      <vt:lpstr>01</vt:lpstr>
      <vt:lpstr>Slide 8</vt:lpstr>
      <vt:lpstr>Slide 9</vt:lpstr>
      <vt:lpstr>Slide 10</vt:lpstr>
      <vt:lpstr>Домашна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Daniel</cp:lastModifiedBy>
  <cp:revision>16</cp:revision>
  <dcterms:modified xsi:type="dcterms:W3CDTF">2024-01-16T05:50:49Z</dcterms:modified>
</cp:coreProperties>
</file>